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56" r:id="rId5"/>
    <p:sldId id="257" r:id="rId6"/>
    <p:sldId id="260" r:id="rId7"/>
    <p:sldId id="261" r:id="rId8"/>
    <p:sldId id="285" r:id="rId9"/>
    <p:sldId id="283" r:id="rId10"/>
    <p:sldId id="286" r:id="rId11"/>
    <p:sldId id="290" r:id="rId12"/>
    <p:sldId id="284" r:id="rId13"/>
    <p:sldId id="268" r:id="rId14"/>
    <p:sldId id="263" r:id="rId15"/>
    <p:sldId id="282" r:id="rId16"/>
    <p:sldId id="289" r:id="rId17"/>
    <p:sldId id="274" r:id="rId18"/>
    <p:sldId id="291" r:id="rId19"/>
    <p:sldId id="280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B3"/>
    <a:srgbClr val="FBC4C0"/>
    <a:srgbClr val="9C091F"/>
    <a:srgbClr val="A90605"/>
    <a:srgbClr val="FF7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A92A1-5AD4-4C4D-B397-5829400FDF57}" v="25" dt="2021-11-05T15:22:57.300"/>
    <p1510:client id="{1261323A-7756-497B-957D-2BB41E4EBA50}" v="680" dt="2021-11-05T18:29:36.740"/>
    <p1510:client id="{212F991C-89F4-4F8D-9655-2350739C0CCB}" v="14" dt="2021-11-05T18:57:12.382"/>
    <p1510:client id="{3CDF36D1-6B4D-46FC-90F7-BF149186A95D}" v="93" dt="2021-11-05T14:26:23.383"/>
    <p1510:client id="{403CBC8E-1568-1143-9747-8C28025F42C9}" v="533" dt="2021-11-05T19:31:16.287"/>
    <p1510:client id="{4A8DED88-8A2C-43F3-99EB-9C9C94B0707F}" v="195" dt="2021-11-05T17:28:44.161"/>
    <p1510:client id="{4BE757B2-E57B-D944-894A-AD0F9846113F}" v="67" dt="2021-11-05T19:58:48.941"/>
    <p1510:client id="{4E0EAA40-F1E4-504E-8B09-00EB637ACE2F}" v="2102" dt="2021-11-05T19:54:40.553"/>
    <p1510:client id="{639F605D-E08E-49F8-8B9C-79B9DFA06147}" v="732" dt="2021-11-05T19:31:12.237"/>
    <p1510:client id="{63B17130-64CD-BD41-B5A1-599F10B6D5E9}" v="1605" dt="2021-11-05T19:46:07.676"/>
    <p1510:client id="{6F6DFED2-99A4-40C2-A2CE-1F57FDBDF9E6}" v="3" dt="2021-11-05T14:27:02.840"/>
    <p1510:client id="{72238ACB-D7DA-4DB0-A24A-84387DB6CF16}" v="153" dt="2021-11-05T15:20:09.138"/>
    <p1510:client id="{7885B4E3-C24F-4C48-895D-01674BFB55CF}" v="13" dt="2021-11-05T17:07:14.295"/>
    <p1510:client id="{9111CAD0-878D-4FE6-8968-CE9E9750E127}" v="18" dt="2021-11-05T14:35:01.575"/>
    <p1510:client id="{AB253775-BCDF-4AE6-B863-6A5E14C2DB6C}" v="1650" vWet="1654" dt="2021-11-05T19:58:30.716"/>
    <p1510:client id="{BAFD816A-2CE4-4DD6-819B-D72A64F7356D}" v="4281" dt="2021-11-05T19:47:49.627"/>
    <p1510:client id="{C0CDA88E-3860-6144-B12F-5A816C935BE0}" v="8" dt="2021-11-05T18:02:49.600"/>
    <p1510:client id="{FBD69DB3-D8B6-4F19-A1F1-683ED3D35B47}" v="7" dt="2021-11-05T16:18:10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Justin" userId="77e8cc50-1f1d-4cfe-996e-a5254a45f85e" providerId="ADAL" clId="{C0CDA88E-3860-6144-B12F-5A816C935BE0}"/>
    <pc:docChg chg="modSld">
      <pc:chgData name="Nguyen,Justin" userId="77e8cc50-1f1d-4cfe-996e-a5254a45f85e" providerId="ADAL" clId="{C0CDA88E-3860-6144-B12F-5A816C935BE0}" dt="2021-11-05T18:02:49.600" v="7" actId="22"/>
      <pc:docMkLst>
        <pc:docMk/>
      </pc:docMkLst>
      <pc:sldChg chg="modSp">
        <pc:chgData name="Nguyen,Justin" userId="77e8cc50-1f1d-4cfe-996e-a5254a45f85e" providerId="ADAL" clId="{C0CDA88E-3860-6144-B12F-5A816C935BE0}" dt="2021-11-05T18:02:49.600" v="7" actId="22"/>
        <pc:sldMkLst>
          <pc:docMk/>
          <pc:sldMk cId="1547910308" sldId="278"/>
        </pc:sldMkLst>
        <pc:spChg chg="mod">
          <ac:chgData name="Nguyen,Justin" userId="77e8cc50-1f1d-4cfe-996e-a5254a45f85e" providerId="ADAL" clId="{C0CDA88E-3860-6144-B12F-5A816C935BE0}" dt="2021-11-05T18:02:49.600" v="7" actId="22"/>
          <ac:spMkLst>
            <pc:docMk/>
            <pc:sldMk cId="1547910308" sldId="278"/>
            <ac:spMk id="2" creationId="{DB38998A-06DC-7642-85C9-40308F1EDEAE}"/>
          </ac:spMkLst>
        </pc:spChg>
      </pc:sldChg>
    </pc:docChg>
  </pc:docChgLst>
  <pc:docChgLst>
    <pc:chgData name="Taber,Zion" userId="S::zmt28@drexel.edu::2bcbef59-021a-4b2c-bd95-ef2b1324feaf" providerId="AD" clId="Web-{639F605D-E08E-49F8-8B9C-79B9DFA06147}"/>
    <pc:docChg chg="addSld delSld modSld">
      <pc:chgData name="Taber,Zion" userId="S::zmt28@drexel.edu::2bcbef59-021a-4b2c-bd95-ef2b1324feaf" providerId="AD" clId="Web-{639F605D-E08E-49F8-8B9C-79B9DFA06147}" dt="2021-11-05T19:31:12.237" v="390" actId="20577"/>
      <pc:docMkLst>
        <pc:docMk/>
      </pc:docMkLst>
      <pc:sldChg chg="modSp">
        <pc:chgData name="Taber,Zion" userId="S::zmt28@drexel.edu::2bcbef59-021a-4b2c-bd95-ef2b1324feaf" providerId="AD" clId="Web-{639F605D-E08E-49F8-8B9C-79B9DFA06147}" dt="2021-11-05T19:28:30.733" v="363" actId="20577"/>
        <pc:sldMkLst>
          <pc:docMk/>
          <pc:sldMk cId="1547910308" sldId="278"/>
        </pc:sldMkLst>
        <pc:spChg chg="mod">
          <ac:chgData name="Taber,Zion" userId="S::zmt28@drexel.edu::2bcbef59-021a-4b2c-bd95-ef2b1324feaf" providerId="AD" clId="Web-{639F605D-E08E-49F8-8B9C-79B9DFA06147}" dt="2021-11-05T19:28:30.733" v="363" actId="20577"/>
          <ac:spMkLst>
            <pc:docMk/>
            <pc:sldMk cId="1547910308" sldId="278"/>
            <ac:spMk id="2" creationId="{DB38998A-06DC-7642-85C9-40308F1EDEAE}"/>
          </ac:spMkLst>
        </pc:spChg>
      </pc:sldChg>
      <pc:sldChg chg="addSp modSp">
        <pc:chgData name="Taber,Zion" userId="S::zmt28@drexel.edu::2bcbef59-021a-4b2c-bd95-ef2b1324feaf" providerId="AD" clId="Web-{639F605D-E08E-49F8-8B9C-79B9DFA06147}" dt="2021-11-05T19:31:12.237" v="390" actId="20577"/>
        <pc:sldMkLst>
          <pc:docMk/>
          <pc:sldMk cId="3750912894" sldId="282"/>
        </pc:sldMkLst>
        <pc:spChg chg="add mod">
          <ac:chgData name="Taber,Zion" userId="S::zmt28@drexel.edu::2bcbef59-021a-4b2c-bd95-ef2b1324feaf" providerId="AD" clId="Web-{639F605D-E08E-49F8-8B9C-79B9DFA06147}" dt="2021-11-05T19:31:12.237" v="390" actId="20577"/>
          <ac:spMkLst>
            <pc:docMk/>
            <pc:sldMk cId="3750912894" sldId="282"/>
            <ac:spMk id="2" creationId="{36651064-35AE-436F-8F28-C883D0828C35}"/>
          </ac:spMkLst>
        </pc:spChg>
        <pc:spChg chg="mod">
          <ac:chgData name="Taber,Zion" userId="S::zmt28@drexel.edu::2bcbef59-021a-4b2c-bd95-ef2b1324feaf" providerId="AD" clId="Web-{639F605D-E08E-49F8-8B9C-79B9DFA06147}" dt="2021-11-05T19:14:25.292" v="38" actId="20577"/>
          <ac:spMkLst>
            <pc:docMk/>
            <pc:sldMk cId="3750912894" sldId="282"/>
            <ac:spMk id="15" creationId="{C8754714-D449-4541-B1C2-2A14194CB472}"/>
          </ac:spMkLst>
        </pc:spChg>
        <pc:picChg chg="add mod">
          <ac:chgData name="Taber,Zion" userId="S::zmt28@drexel.edu::2bcbef59-021a-4b2c-bd95-ef2b1324feaf" providerId="AD" clId="Web-{639F605D-E08E-49F8-8B9C-79B9DFA06147}" dt="2021-11-05T19:29:40.063" v="377" actId="1076"/>
          <ac:picMkLst>
            <pc:docMk/>
            <pc:sldMk cId="3750912894" sldId="282"/>
            <ac:picMk id="3" creationId="{58FD172F-D293-4AC2-BB8F-713FBE611984}"/>
          </ac:picMkLst>
        </pc:picChg>
      </pc:sldChg>
      <pc:sldChg chg="add replId">
        <pc:chgData name="Taber,Zion" userId="S::zmt28@drexel.edu::2bcbef59-021a-4b2c-bd95-ef2b1324feaf" providerId="AD" clId="Web-{639F605D-E08E-49F8-8B9C-79B9DFA06147}" dt="2021-11-05T19:13:47.088" v="2"/>
        <pc:sldMkLst>
          <pc:docMk/>
          <pc:sldMk cId="1360851587" sldId="289"/>
        </pc:sldMkLst>
      </pc:sldChg>
      <pc:sldChg chg="new del">
        <pc:chgData name="Taber,Zion" userId="S::zmt28@drexel.edu::2bcbef59-021a-4b2c-bd95-ef2b1324feaf" providerId="AD" clId="Web-{639F605D-E08E-49F8-8B9C-79B9DFA06147}" dt="2021-11-05T19:13:43.150" v="1"/>
        <pc:sldMkLst>
          <pc:docMk/>
          <pc:sldMk cId="2746397606" sldId="289"/>
        </pc:sldMkLst>
      </pc:sldChg>
    </pc:docChg>
  </pc:docChgLst>
  <pc:docChgLst>
    <pc:chgData name="Le,Tram" userId="S::ttl43@drexel.edu::09b4efff-35f5-41e0-afd4-889a24f20097" providerId="AD" clId="Web-{72238ACB-D7DA-4DB0-A24A-84387DB6CF16}"/>
    <pc:docChg chg="modSld">
      <pc:chgData name="Le,Tram" userId="S::ttl43@drexel.edu::09b4efff-35f5-41e0-afd4-889a24f20097" providerId="AD" clId="Web-{72238ACB-D7DA-4DB0-A24A-84387DB6CF16}" dt="2021-11-05T15:20:09.138" v="113" actId="1076"/>
      <pc:docMkLst>
        <pc:docMk/>
      </pc:docMkLst>
      <pc:sldChg chg="addSp delSp modSp">
        <pc:chgData name="Le,Tram" userId="S::ttl43@drexel.edu::09b4efff-35f5-41e0-afd4-889a24f20097" providerId="AD" clId="Web-{72238ACB-D7DA-4DB0-A24A-84387DB6CF16}" dt="2021-11-05T15:20:09.138" v="113" actId="1076"/>
        <pc:sldMkLst>
          <pc:docMk/>
          <pc:sldMk cId="2470763400" sldId="261"/>
        </pc:sldMkLst>
        <pc:spChg chg="add mod">
          <ac:chgData name="Le,Tram" userId="S::ttl43@drexel.edu::09b4efff-35f5-41e0-afd4-889a24f20097" providerId="AD" clId="Web-{72238ACB-D7DA-4DB0-A24A-84387DB6CF16}" dt="2021-11-05T15:13:22.317" v="24" actId="20577"/>
          <ac:spMkLst>
            <pc:docMk/>
            <pc:sldMk cId="2470763400" sldId="261"/>
            <ac:spMk id="2" creationId="{DD7B9ED8-AB7F-48C9-99F2-E0C2699FED38}"/>
          </ac:spMkLst>
        </pc:spChg>
        <pc:spChg chg="add mod ord">
          <ac:chgData name="Le,Tram" userId="S::ttl43@drexel.edu::09b4efff-35f5-41e0-afd4-889a24f20097" providerId="AD" clId="Web-{72238ACB-D7DA-4DB0-A24A-84387DB6CF16}" dt="2021-11-05T15:14:23.256" v="33" actId="1076"/>
          <ac:spMkLst>
            <pc:docMk/>
            <pc:sldMk cId="2470763400" sldId="261"/>
            <ac:spMk id="4" creationId="{169969E5-C1D5-4EAD-A3A4-E4DE4E25B43E}"/>
          </ac:spMkLst>
        </pc:spChg>
        <pc:spChg chg="add mod">
          <ac:chgData name="Le,Tram" userId="S::ttl43@drexel.edu::09b4efff-35f5-41e0-afd4-889a24f20097" providerId="AD" clId="Web-{72238ACB-D7DA-4DB0-A24A-84387DB6CF16}" dt="2021-11-05T15:20:09.138" v="111" actId="1076"/>
          <ac:spMkLst>
            <pc:docMk/>
            <pc:sldMk cId="2470763400" sldId="261"/>
            <ac:spMk id="5" creationId="{AEF5DF76-4DDD-4BFE-87B1-D988C60B8768}"/>
          </ac:spMkLst>
        </pc:spChg>
        <pc:spChg chg="add mod">
          <ac:chgData name="Le,Tram" userId="S::ttl43@drexel.edu::09b4efff-35f5-41e0-afd4-889a24f20097" providerId="AD" clId="Web-{72238ACB-D7DA-4DB0-A24A-84387DB6CF16}" dt="2021-11-05T15:19:56.278" v="110" actId="20577"/>
          <ac:spMkLst>
            <pc:docMk/>
            <pc:sldMk cId="2470763400" sldId="261"/>
            <ac:spMk id="7" creationId="{0E204244-5EE4-4819-9DDA-06B6B219BFA1}"/>
          </ac:spMkLst>
        </pc:spChg>
        <pc:spChg chg="add mod">
          <ac:chgData name="Le,Tram" userId="S::ttl43@drexel.edu::09b4efff-35f5-41e0-afd4-889a24f20097" providerId="AD" clId="Web-{72238ACB-D7DA-4DB0-A24A-84387DB6CF16}" dt="2021-11-05T15:19:46.138" v="107" actId="20577"/>
          <ac:spMkLst>
            <pc:docMk/>
            <pc:sldMk cId="2470763400" sldId="261"/>
            <ac:spMk id="8" creationId="{04584F3A-099C-4C3A-AA57-058D4D8760C1}"/>
          </ac:spMkLst>
        </pc:spChg>
        <pc:spChg chg="add mod">
          <ac:chgData name="Le,Tram" userId="S::ttl43@drexel.edu::09b4efff-35f5-41e0-afd4-889a24f20097" providerId="AD" clId="Web-{72238ACB-D7DA-4DB0-A24A-84387DB6CF16}" dt="2021-11-05T15:20:09.138" v="113" actId="1076"/>
          <ac:spMkLst>
            <pc:docMk/>
            <pc:sldMk cId="2470763400" sldId="261"/>
            <ac:spMk id="25" creationId="{9C49B605-2416-4081-B2FF-F43A0345B5A2}"/>
          </ac:spMkLst>
        </pc:spChg>
        <pc:picChg chg="add mod">
          <ac:chgData name="Le,Tram" userId="S::ttl43@drexel.edu::09b4efff-35f5-41e0-afd4-889a24f20097" providerId="AD" clId="Web-{72238ACB-D7DA-4DB0-A24A-84387DB6CF16}" dt="2021-11-05T15:16:37.774" v="53" actId="1076"/>
          <ac:picMkLst>
            <pc:docMk/>
            <pc:sldMk cId="2470763400" sldId="261"/>
            <ac:picMk id="3" creationId="{D4ACC71E-4D70-42FD-BA84-4F4C76C06C05}"/>
          </ac:picMkLst>
        </pc:picChg>
        <pc:picChg chg="add mod">
          <ac:chgData name="Le,Tram" userId="S::ttl43@drexel.edu::09b4efff-35f5-41e0-afd4-889a24f20097" providerId="AD" clId="Web-{72238ACB-D7DA-4DB0-A24A-84387DB6CF16}" dt="2021-11-05T15:20:09.138" v="112" actId="1076"/>
          <ac:picMkLst>
            <pc:docMk/>
            <pc:sldMk cId="2470763400" sldId="261"/>
            <ac:picMk id="6" creationId="{CB144E28-DDFC-4086-9F96-575EEF0B816B}"/>
          </ac:picMkLst>
        </pc:picChg>
        <pc:picChg chg="add del">
          <ac:chgData name="Le,Tram" userId="S::ttl43@drexel.edu::09b4efff-35f5-41e0-afd4-889a24f20097" providerId="AD" clId="Web-{72238ACB-D7DA-4DB0-A24A-84387DB6CF16}" dt="2021-11-05T15:15:00.100" v="38"/>
          <ac:picMkLst>
            <pc:docMk/>
            <pc:sldMk cId="2470763400" sldId="261"/>
            <ac:picMk id="23" creationId="{A991FA95-EE92-4EFC-BC15-D04A3C069969}"/>
          </ac:picMkLst>
        </pc:picChg>
        <pc:picChg chg="add del mod">
          <ac:chgData name="Le,Tram" userId="S::ttl43@drexel.edu::09b4efff-35f5-41e0-afd4-889a24f20097" providerId="AD" clId="Web-{72238ACB-D7DA-4DB0-A24A-84387DB6CF16}" dt="2021-11-05T15:15:11.038" v="42"/>
          <ac:picMkLst>
            <pc:docMk/>
            <pc:sldMk cId="2470763400" sldId="261"/>
            <ac:picMk id="24" creationId="{0AE37420-18E7-46B7-8CD1-45E99A0AA41F}"/>
          </ac:picMkLst>
        </pc:picChg>
      </pc:sldChg>
    </pc:docChg>
  </pc:docChgLst>
  <pc:docChgLst>
    <pc:chgData clId="Web-{3CDF36D1-6B4D-46FC-90F7-BF149186A95D}"/>
    <pc:docChg chg="modSld">
      <pc:chgData name="" userId="" providerId="" clId="Web-{3CDF36D1-6B4D-46FC-90F7-BF149186A95D}" dt="2021-11-05T14:16:33.553" v="0"/>
      <pc:docMkLst>
        <pc:docMk/>
      </pc:docMkLst>
      <pc:sldChg chg="addSp modSp">
        <pc:chgData name="" userId="" providerId="" clId="Web-{3CDF36D1-6B4D-46FC-90F7-BF149186A95D}" dt="2021-11-05T14:16:33.553" v="0"/>
        <pc:sldMkLst>
          <pc:docMk/>
          <pc:sldMk cId="109857222" sldId="256"/>
        </pc:sldMkLst>
        <pc:picChg chg="add mod">
          <ac:chgData name="" userId="" providerId="" clId="Web-{3CDF36D1-6B4D-46FC-90F7-BF149186A95D}" dt="2021-11-05T14:16:33.553" v="0"/>
          <ac:picMkLst>
            <pc:docMk/>
            <pc:sldMk cId="109857222" sldId="256"/>
            <ac:picMk id="4" creationId="{75DC9EDB-07C4-41C2-A403-1BDCB016164C}"/>
          </ac:picMkLst>
        </pc:picChg>
      </pc:sldChg>
    </pc:docChg>
  </pc:docChgLst>
  <pc:docChgLst>
    <pc:chgData name="Nguyen,Justin" userId="77e8cc50-1f1d-4cfe-996e-a5254a45f85e" providerId="ADAL" clId="{AB253775-BCDF-4AE6-B863-6A5E14C2DB6C}"/>
    <pc:docChg chg="undo custSel addSld delSld modSld">
      <pc:chgData name="Nguyen,Justin" userId="77e8cc50-1f1d-4cfe-996e-a5254a45f85e" providerId="ADAL" clId="{AB253775-BCDF-4AE6-B863-6A5E14C2DB6C}" dt="2021-11-05T19:32:32.786" v="1649" actId="20577"/>
      <pc:docMkLst>
        <pc:docMk/>
      </pc:docMkLst>
      <pc:sldChg chg="addSp modSp">
        <pc:chgData name="Nguyen,Justin" userId="77e8cc50-1f1d-4cfe-996e-a5254a45f85e" providerId="ADAL" clId="{AB253775-BCDF-4AE6-B863-6A5E14C2DB6C}" dt="2021-11-05T19:26:25.185" v="1160" actId="208"/>
        <pc:sldMkLst>
          <pc:docMk/>
          <pc:sldMk cId="348419036" sldId="257"/>
        </pc:sldMkLst>
        <pc:picChg chg="add mod">
          <ac:chgData name="Nguyen,Justin" userId="77e8cc50-1f1d-4cfe-996e-a5254a45f85e" providerId="ADAL" clId="{AB253775-BCDF-4AE6-B863-6A5E14C2DB6C}" dt="2021-11-05T19:26:25.185" v="1160" actId="208"/>
          <ac:picMkLst>
            <pc:docMk/>
            <pc:sldMk cId="348419036" sldId="257"/>
            <ac:picMk id="4098" creationId="{FB78B19F-7615-448E-860B-770B865AEBBB}"/>
          </ac:picMkLst>
        </pc:picChg>
      </pc:sldChg>
      <pc:sldChg chg="modSp mod">
        <pc:chgData name="Nguyen,Justin" userId="77e8cc50-1f1d-4cfe-996e-a5254a45f85e" providerId="ADAL" clId="{AB253775-BCDF-4AE6-B863-6A5E14C2DB6C}" dt="2021-11-05T19:28:55.410" v="1243" actId="20577"/>
        <pc:sldMkLst>
          <pc:docMk/>
          <pc:sldMk cId="2668765258" sldId="263"/>
        </pc:sldMkLst>
        <pc:spChg chg="mod">
          <ac:chgData name="Nguyen,Justin" userId="77e8cc50-1f1d-4cfe-996e-a5254a45f85e" providerId="ADAL" clId="{AB253775-BCDF-4AE6-B863-6A5E14C2DB6C}" dt="2021-11-05T19:28:47.298" v="1242" actId="20577"/>
          <ac:spMkLst>
            <pc:docMk/>
            <pc:sldMk cId="2668765258" sldId="263"/>
            <ac:spMk id="5" creationId="{2195F276-ACC8-F441-A3BE-999EF39FAA75}"/>
          </ac:spMkLst>
        </pc:spChg>
        <pc:spChg chg="mod">
          <ac:chgData name="Nguyen,Justin" userId="77e8cc50-1f1d-4cfe-996e-a5254a45f85e" providerId="ADAL" clId="{AB253775-BCDF-4AE6-B863-6A5E14C2DB6C}" dt="2021-11-05T19:28:55.410" v="1243" actId="20577"/>
          <ac:spMkLst>
            <pc:docMk/>
            <pc:sldMk cId="2668765258" sldId="263"/>
            <ac:spMk id="7" creationId="{1780E482-67AD-834F-BAA6-92149B618EF2}"/>
          </ac:spMkLst>
        </pc:spChg>
      </pc:sldChg>
      <pc:sldChg chg="addSp delSp modSp mod">
        <pc:chgData name="Nguyen,Justin" userId="77e8cc50-1f1d-4cfe-996e-a5254a45f85e" providerId="ADAL" clId="{AB253775-BCDF-4AE6-B863-6A5E14C2DB6C}" dt="2021-11-05T19:06:24.402" v="13" actId="1076"/>
        <pc:sldMkLst>
          <pc:docMk/>
          <pc:sldMk cId="4012664918" sldId="268"/>
        </pc:sldMkLst>
        <pc:spChg chg="add del">
          <ac:chgData name="Nguyen,Justin" userId="77e8cc50-1f1d-4cfe-996e-a5254a45f85e" providerId="ADAL" clId="{AB253775-BCDF-4AE6-B863-6A5E14C2DB6C}" dt="2021-11-05T18:53:49.562" v="7"/>
          <ac:spMkLst>
            <pc:docMk/>
            <pc:sldMk cId="4012664918" sldId="268"/>
            <ac:spMk id="2" creationId="{744A5266-3793-492C-BB55-575EF3376319}"/>
          </ac:spMkLst>
        </pc:spChg>
        <pc:picChg chg="add mod">
          <ac:chgData name="Nguyen,Justin" userId="77e8cc50-1f1d-4cfe-996e-a5254a45f85e" providerId="ADAL" clId="{AB253775-BCDF-4AE6-B863-6A5E14C2DB6C}" dt="2021-11-05T19:06:24.402" v="13" actId="1076"/>
          <ac:picMkLst>
            <pc:docMk/>
            <pc:sldMk cId="4012664918" sldId="268"/>
            <ac:picMk id="3" creationId="{7BA4D60B-371F-4059-B4B4-EF8E18D50809}"/>
          </ac:picMkLst>
        </pc:picChg>
      </pc:sldChg>
      <pc:sldChg chg="modSp mod">
        <pc:chgData name="Nguyen,Justin" userId="77e8cc50-1f1d-4cfe-996e-a5254a45f85e" providerId="ADAL" clId="{AB253775-BCDF-4AE6-B863-6A5E14C2DB6C}" dt="2021-11-05T19:08:18.242" v="139" actId="20577"/>
        <pc:sldMkLst>
          <pc:docMk/>
          <pc:sldMk cId="2846495487" sldId="274"/>
        </pc:sldMkLst>
        <pc:spChg chg="mod">
          <ac:chgData name="Nguyen,Justin" userId="77e8cc50-1f1d-4cfe-996e-a5254a45f85e" providerId="ADAL" clId="{AB253775-BCDF-4AE6-B863-6A5E14C2DB6C}" dt="2021-11-05T19:08:18.242" v="139" actId="20577"/>
          <ac:spMkLst>
            <pc:docMk/>
            <pc:sldMk cId="2846495487" sldId="274"/>
            <ac:spMk id="2" creationId="{B124205F-E96C-A840-A4FD-666829590E63}"/>
          </ac:spMkLst>
        </pc:spChg>
      </pc:sldChg>
      <pc:sldChg chg="addSp delSp modSp mod">
        <pc:chgData name="Nguyen,Justin" userId="77e8cc50-1f1d-4cfe-996e-a5254a45f85e" providerId="ADAL" clId="{AB253775-BCDF-4AE6-B863-6A5E14C2DB6C}" dt="2021-11-05T18:57:12.935" v="12" actId="14100"/>
        <pc:sldMkLst>
          <pc:docMk/>
          <pc:sldMk cId="1333429885" sldId="284"/>
        </pc:sldMkLst>
        <pc:spChg chg="add del">
          <ac:chgData name="Nguyen,Justin" userId="77e8cc50-1f1d-4cfe-996e-a5254a45f85e" providerId="ADAL" clId="{AB253775-BCDF-4AE6-B863-6A5E14C2DB6C}" dt="2021-11-05T18:53:30.305" v="2"/>
          <ac:spMkLst>
            <pc:docMk/>
            <pc:sldMk cId="1333429885" sldId="284"/>
            <ac:spMk id="2" creationId="{00E1F4D3-7132-4ED8-8C98-7E4D2FAFC833}"/>
          </ac:spMkLst>
        </pc:spChg>
        <pc:spChg chg="mod">
          <ac:chgData name="Nguyen,Justin" userId="77e8cc50-1f1d-4cfe-996e-a5254a45f85e" providerId="ADAL" clId="{AB253775-BCDF-4AE6-B863-6A5E14C2DB6C}" dt="2021-11-05T18:52:49.717" v="0" actId="1076"/>
          <ac:spMkLst>
            <pc:docMk/>
            <pc:sldMk cId="1333429885" sldId="284"/>
            <ac:spMk id="4" creationId="{83F5354C-C465-4AEA-A191-A6F7143392D4}"/>
          </ac:spMkLst>
        </pc:spChg>
        <pc:picChg chg="add mod">
          <ac:chgData name="Nguyen,Justin" userId="77e8cc50-1f1d-4cfe-996e-a5254a45f85e" providerId="ADAL" clId="{AB253775-BCDF-4AE6-B863-6A5E14C2DB6C}" dt="2021-11-05T18:53:33.758" v="4" actId="1076"/>
          <ac:picMkLst>
            <pc:docMk/>
            <pc:sldMk cId="1333429885" sldId="284"/>
            <ac:picMk id="5" creationId="{79618BC7-0047-493E-BE33-77234ECD2A22}"/>
          </ac:picMkLst>
        </pc:picChg>
        <pc:picChg chg="add mod">
          <ac:chgData name="Nguyen,Justin" userId="77e8cc50-1f1d-4cfe-996e-a5254a45f85e" providerId="ADAL" clId="{AB253775-BCDF-4AE6-B863-6A5E14C2DB6C}" dt="2021-11-05T18:57:12.935" v="12" actId="14100"/>
          <ac:picMkLst>
            <pc:docMk/>
            <pc:sldMk cId="1333429885" sldId="284"/>
            <ac:picMk id="11" creationId="{0B1BDDBD-6C04-48B9-B348-832CA37F4856}"/>
          </ac:picMkLst>
        </pc:picChg>
      </pc:sldChg>
      <pc:sldChg chg="add">
        <pc:chgData name="Nguyen,Justin" userId="77e8cc50-1f1d-4cfe-996e-a5254a45f85e" providerId="ADAL" clId="{AB253775-BCDF-4AE6-B863-6A5E14C2DB6C}" dt="2021-11-05T18:53:41.312" v="5"/>
        <pc:sldMkLst>
          <pc:docMk/>
          <pc:sldMk cId="674578109" sldId="286"/>
        </pc:sldMkLst>
      </pc:sldChg>
      <pc:sldChg chg="new del">
        <pc:chgData name="Nguyen,Justin" userId="77e8cc50-1f1d-4cfe-996e-a5254a45f85e" providerId="ADAL" clId="{AB253775-BCDF-4AE6-B863-6A5E14C2DB6C}" dt="2021-11-05T19:09:38.430" v="141" actId="680"/>
        <pc:sldMkLst>
          <pc:docMk/>
          <pc:sldMk cId="2354486786" sldId="287"/>
        </pc:sldMkLst>
      </pc:sldChg>
      <pc:sldChg chg="modSp add del mod">
        <pc:chgData name="Nguyen,Justin" userId="77e8cc50-1f1d-4cfe-996e-a5254a45f85e" providerId="ADAL" clId="{AB253775-BCDF-4AE6-B863-6A5E14C2DB6C}" dt="2021-11-05T19:26:50.534" v="1171" actId="2696"/>
        <pc:sldMkLst>
          <pc:docMk/>
          <pc:sldMk cId="3425546859" sldId="287"/>
        </pc:sldMkLst>
        <pc:spChg chg="mod">
          <ac:chgData name="Nguyen,Justin" userId="77e8cc50-1f1d-4cfe-996e-a5254a45f85e" providerId="ADAL" clId="{AB253775-BCDF-4AE6-B863-6A5E14C2DB6C}" dt="2021-11-05T19:26:43.725" v="1170" actId="20577"/>
          <ac:spMkLst>
            <pc:docMk/>
            <pc:sldMk cId="3425546859" sldId="287"/>
            <ac:spMk id="15" creationId="{C8754714-D449-4541-B1C2-2A14194CB472}"/>
          </ac:spMkLst>
        </pc:spChg>
      </pc:sldChg>
      <pc:sldChg chg="new del">
        <pc:chgData name="Nguyen,Justin" userId="77e8cc50-1f1d-4cfe-996e-a5254a45f85e" providerId="ADAL" clId="{AB253775-BCDF-4AE6-B863-6A5E14C2DB6C}" dt="2021-11-05T19:13:38.981" v="164" actId="680"/>
        <pc:sldMkLst>
          <pc:docMk/>
          <pc:sldMk cId="2358896700" sldId="288"/>
        </pc:sldMkLst>
      </pc:sldChg>
      <pc:sldChg chg="addSp delSp modSp mod">
        <pc:chgData name="Nguyen,Justin" userId="77e8cc50-1f1d-4cfe-996e-a5254a45f85e" providerId="ADAL" clId="{AB253775-BCDF-4AE6-B863-6A5E14C2DB6C}" dt="2021-11-05T19:24:25.471" v="1154" actId="20577"/>
        <pc:sldMkLst>
          <pc:docMk/>
          <pc:sldMk cId="1360851587" sldId="289"/>
        </pc:sldMkLst>
        <pc:spChg chg="add mod">
          <ac:chgData name="Nguyen,Justin" userId="77e8cc50-1f1d-4cfe-996e-a5254a45f85e" providerId="ADAL" clId="{AB253775-BCDF-4AE6-B863-6A5E14C2DB6C}" dt="2021-11-05T19:24:25.471" v="1154" actId="20577"/>
          <ac:spMkLst>
            <pc:docMk/>
            <pc:sldMk cId="1360851587" sldId="289"/>
            <ac:spMk id="2" creationId="{501F56A9-2BF7-4D5C-934B-F93A9699E6AB}"/>
          </ac:spMkLst>
        </pc:spChg>
        <pc:spChg chg="add del mod">
          <ac:chgData name="Nguyen,Justin" userId="77e8cc50-1f1d-4cfe-996e-a5254a45f85e" providerId="ADAL" clId="{AB253775-BCDF-4AE6-B863-6A5E14C2DB6C}" dt="2021-11-05T19:16:59.434" v="203" actId="478"/>
          <ac:spMkLst>
            <pc:docMk/>
            <pc:sldMk cId="1360851587" sldId="289"/>
            <ac:spMk id="17" creationId="{35EB76D5-87C8-46F4-8D20-87CF7FEC8B0E}"/>
          </ac:spMkLst>
        </pc:spChg>
      </pc:sldChg>
      <pc:sldChg chg="delSp add mod">
        <pc:chgData name="Nguyen,Justin" userId="77e8cc50-1f1d-4cfe-996e-a5254a45f85e" providerId="ADAL" clId="{AB253775-BCDF-4AE6-B863-6A5E14C2DB6C}" dt="2021-11-05T19:13:55.431" v="166" actId="478"/>
        <pc:sldMkLst>
          <pc:docMk/>
          <pc:sldMk cId="3024925441" sldId="290"/>
        </pc:sldMkLst>
        <pc:picChg chg="del">
          <ac:chgData name="Nguyen,Justin" userId="77e8cc50-1f1d-4cfe-996e-a5254a45f85e" providerId="ADAL" clId="{AB253775-BCDF-4AE6-B863-6A5E14C2DB6C}" dt="2021-11-05T19:13:55.431" v="166" actId="478"/>
          <ac:picMkLst>
            <pc:docMk/>
            <pc:sldMk cId="3024925441" sldId="290"/>
            <ac:picMk id="3" creationId="{44A09FED-6799-994C-84A7-687BC9D8CA6E}"/>
          </ac:picMkLst>
        </pc:picChg>
      </pc:sldChg>
      <pc:sldChg chg="modSp add mod">
        <pc:chgData name="Nguyen,Justin" userId="77e8cc50-1f1d-4cfe-996e-a5254a45f85e" providerId="ADAL" clId="{AB253775-BCDF-4AE6-B863-6A5E14C2DB6C}" dt="2021-11-05T19:32:32.786" v="1649" actId="20577"/>
        <pc:sldMkLst>
          <pc:docMk/>
          <pc:sldMk cId="1330802395" sldId="291"/>
        </pc:sldMkLst>
        <pc:spChg chg="mod">
          <ac:chgData name="Nguyen,Justin" userId="77e8cc50-1f1d-4cfe-996e-a5254a45f85e" providerId="ADAL" clId="{AB253775-BCDF-4AE6-B863-6A5E14C2DB6C}" dt="2021-11-05T19:27:07.636" v="1196" actId="20577"/>
          <ac:spMkLst>
            <pc:docMk/>
            <pc:sldMk cId="1330802395" sldId="291"/>
            <ac:spMk id="15" creationId="{C8754714-D449-4541-B1C2-2A14194CB472}"/>
          </ac:spMkLst>
        </pc:spChg>
        <pc:graphicFrameChg chg="mod">
          <ac:chgData name="Nguyen,Justin" userId="77e8cc50-1f1d-4cfe-996e-a5254a45f85e" providerId="ADAL" clId="{AB253775-BCDF-4AE6-B863-6A5E14C2DB6C}" dt="2021-11-05T19:32:32.786" v="1649" actId="20577"/>
          <ac:graphicFrameMkLst>
            <pc:docMk/>
            <pc:sldMk cId="1330802395" sldId="291"/>
            <ac:graphicFrameMk id="3" creationId="{5558F720-4EAC-CB49-B85D-244C2273CEEF}"/>
          </ac:graphicFrameMkLst>
        </pc:graphicFrameChg>
      </pc:sldChg>
    </pc:docChg>
  </pc:docChgLst>
  <pc:docChgLst>
    <pc:chgData name="Le,Tram" userId="S::ttl43@drexel.edu::09b4efff-35f5-41e0-afd4-889a24f20097" providerId="AD" clId="Web-{FBD69DB3-D8B6-4F19-A1F1-683ED3D35B47}"/>
    <pc:docChg chg="modSld">
      <pc:chgData name="Le,Tram" userId="S::ttl43@drexel.edu::09b4efff-35f5-41e0-afd4-889a24f20097" providerId="AD" clId="Web-{FBD69DB3-D8B6-4F19-A1F1-683ED3D35B47}" dt="2021-11-05T16:18:10.430" v="5" actId="14100"/>
      <pc:docMkLst>
        <pc:docMk/>
      </pc:docMkLst>
      <pc:sldChg chg="addSp modSp">
        <pc:chgData name="Le,Tram" userId="S::ttl43@drexel.edu::09b4efff-35f5-41e0-afd4-889a24f20097" providerId="AD" clId="Web-{FBD69DB3-D8B6-4F19-A1F1-683ED3D35B47}" dt="2021-11-05T16:18:10.430" v="5" actId="14100"/>
        <pc:sldMkLst>
          <pc:docMk/>
          <pc:sldMk cId="2470763400" sldId="261"/>
        </pc:sldMkLst>
        <pc:spChg chg="mod">
          <ac:chgData name="Le,Tram" userId="S::ttl43@drexel.edu::09b4efff-35f5-41e0-afd4-889a24f20097" providerId="AD" clId="Web-{FBD69DB3-D8B6-4F19-A1F1-683ED3D35B47}" dt="2021-11-05T16:18:10.430" v="5" actId="14100"/>
          <ac:spMkLst>
            <pc:docMk/>
            <pc:sldMk cId="2470763400" sldId="261"/>
            <ac:spMk id="8" creationId="{04584F3A-099C-4C3A-AA57-058D4D8760C1}"/>
          </ac:spMkLst>
        </pc:spChg>
        <pc:picChg chg="add mod">
          <ac:chgData name="Le,Tram" userId="S::ttl43@drexel.edu::09b4efff-35f5-41e0-afd4-889a24f20097" providerId="AD" clId="Web-{FBD69DB3-D8B6-4F19-A1F1-683ED3D35B47}" dt="2021-11-05T16:18:07.414" v="4" actId="1076"/>
          <ac:picMkLst>
            <pc:docMk/>
            <pc:sldMk cId="2470763400" sldId="261"/>
            <ac:picMk id="9" creationId="{7B65FF7F-2CEF-4BCD-8FDA-C541316A1262}"/>
          </ac:picMkLst>
        </pc:picChg>
      </pc:sldChg>
    </pc:docChg>
  </pc:docChgLst>
  <pc:docChgLst>
    <pc:chgData name="Jain,Medhavi" userId="S::mj633@drexel.edu::80a10111-77b6-4549-a729-6f2dce30cb54" providerId="AD" clId="Web-{212F991C-89F4-4F8D-9655-2350739C0CCB}"/>
    <pc:docChg chg="modSld">
      <pc:chgData name="Jain,Medhavi" userId="S::mj633@drexel.edu::80a10111-77b6-4549-a729-6f2dce30cb54" providerId="AD" clId="Web-{212F991C-89F4-4F8D-9655-2350739C0CCB}" dt="2021-11-05T18:57:12.382" v="11" actId="1076"/>
      <pc:docMkLst>
        <pc:docMk/>
      </pc:docMkLst>
      <pc:sldChg chg="addSp delSp modSp">
        <pc:chgData name="Jain,Medhavi" userId="S::mj633@drexel.edu::80a10111-77b6-4549-a729-6f2dce30cb54" providerId="AD" clId="Web-{212F991C-89F4-4F8D-9655-2350739C0CCB}" dt="2021-11-05T18:57:12.382" v="11" actId="1076"/>
        <pc:sldMkLst>
          <pc:docMk/>
          <pc:sldMk cId="2546951402" sldId="285"/>
        </pc:sldMkLst>
        <pc:grpChg chg="mod">
          <ac:chgData name="Jain,Medhavi" userId="S::mj633@drexel.edu::80a10111-77b6-4549-a729-6f2dce30cb54" providerId="AD" clId="Web-{212F991C-89F4-4F8D-9655-2350739C0CCB}" dt="2021-11-05T18:57:12.382" v="11" actId="1076"/>
          <ac:grpSpMkLst>
            <pc:docMk/>
            <pc:sldMk cId="2546951402" sldId="285"/>
            <ac:grpSpMk id="16" creationId="{68DC0C98-FA85-824A-A031-C4CF66312D43}"/>
          </ac:grpSpMkLst>
        </pc:grpChg>
        <pc:picChg chg="add del mod">
          <ac:chgData name="Jain,Medhavi" userId="S::mj633@drexel.edu::80a10111-77b6-4549-a729-6f2dce30cb54" providerId="AD" clId="Web-{212F991C-89F4-4F8D-9655-2350739C0CCB}" dt="2021-11-05T18:56:37.068" v="4"/>
          <ac:picMkLst>
            <pc:docMk/>
            <pc:sldMk cId="2546951402" sldId="285"/>
            <ac:picMk id="2" creationId="{3279FD27-C123-497D-A428-CBA52D2EB12C}"/>
          </ac:picMkLst>
        </pc:picChg>
        <pc:picChg chg="add mod">
          <ac:chgData name="Jain,Medhavi" userId="S::mj633@drexel.edu::80a10111-77b6-4549-a729-6f2dce30cb54" providerId="AD" clId="Web-{212F991C-89F4-4F8D-9655-2350739C0CCB}" dt="2021-11-05T18:57:08.210" v="10" actId="1076"/>
          <ac:picMkLst>
            <pc:docMk/>
            <pc:sldMk cId="2546951402" sldId="285"/>
            <ac:picMk id="3" creationId="{BFCA44C6-A43D-4EA5-B55F-36C5746079FA}"/>
          </ac:picMkLst>
        </pc:picChg>
      </pc:sldChg>
    </pc:docChg>
  </pc:docChgLst>
  <pc:docChgLst>
    <pc:chgData name="Ngo,An" userId="S::ann69@drexel.edu::8f8f9c32-e5c7-409f-9523-16596d8866a0" providerId="AD" clId="Web-{6F6DFED2-99A4-40C2-A2CE-1F57FDBDF9E6}"/>
    <pc:docChg chg="modSld">
      <pc:chgData name="Ngo,An" userId="S::ann69@drexel.edu::8f8f9c32-e5c7-409f-9523-16596d8866a0" providerId="AD" clId="Web-{6F6DFED2-99A4-40C2-A2CE-1F57FDBDF9E6}" dt="2021-11-05T14:27:02.840" v="2" actId="14100"/>
      <pc:docMkLst>
        <pc:docMk/>
      </pc:docMkLst>
      <pc:sldChg chg="modSp">
        <pc:chgData name="Ngo,An" userId="S::ann69@drexel.edu::8f8f9c32-e5c7-409f-9523-16596d8866a0" providerId="AD" clId="Web-{6F6DFED2-99A4-40C2-A2CE-1F57FDBDF9E6}" dt="2021-11-05T14:27:02.840" v="2" actId="14100"/>
        <pc:sldMkLst>
          <pc:docMk/>
          <pc:sldMk cId="109857222" sldId="256"/>
        </pc:sldMkLst>
        <pc:picChg chg="mod">
          <ac:chgData name="Ngo,An" userId="S::ann69@drexel.edu::8f8f9c32-e5c7-409f-9523-16596d8866a0" providerId="AD" clId="Web-{6F6DFED2-99A4-40C2-A2CE-1F57FDBDF9E6}" dt="2021-11-05T14:27:02.840" v="2" actId="14100"/>
          <ac:picMkLst>
            <pc:docMk/>
            <pc:sldMk cId="109857222" sldId="256"/>
            <ac:picMk id="7" creationId="{2D860A13-1A38-4636-81AC-976E9F2167D9}"/>
          </ac:picMkLst>
        </pc:picChg>
        <pc:picChg chg="mod">
          <ac:chgData name="Ngo,An" userId="S::ann69@drexel.edu::8f8f9c32-e5c7-409f-9523-16596d8866a0" providerId="AD" clId="Web-{6F6DFED2-99A4-40C2-A2CE-1F57FDBDF9E6}" dt="2021-11-05T14:26:53.934" v="0" actId="1076"/>
          <ac:picMkLst>
            <pc:docMk/>
            <pc:sldMk cId="109857222" sldId="256"/>
            <ac:picMk id="8" creationId="{936C93C1-C081-4F87-99D4-638FE8D00C85}"/>
          </ac:picMkLst>
        </pc:picChg>
      </pc:sldChg>
    </pc:docChg>
  </pc:docChgLst>
  <pc:docChgLst>
    <pc:chgData name="Taber,Zion" userId="S::zmt28@drexel.edu::2bcbef59-021a-4b2c-bd95-ef2b1324feaf" providerId="AD" clId="Web-{4A8DED88-8A2C-43F3-99EB-9C9C94B0707F}"/>
    <pc:docChg chg="modSld">
      <pc:chgData name="Taber,Zion" userId="S::zmt28@drexel.edu::2bcbef59-021a-4b2c-bd95-ef2b1324feaf" providerId="AD" clId="Web-{4A8DED88-8A2C-43F3-99EB-9C9C94B0707F}" dt="2021-11-05T17:28:44.161" v="145" actId="1076"/>
      <pc:docMkLst>
        <pc:docMk/>
      </pc:docMkLst>
      <pc:sldChg chg="addSp delSp modSp">
        <pc:chgData name="Taber,Zion" userId="S::zmt28@drexel.edu::2bcbef59-021a-4b2c-bd95-ef2b1324feaf" providerId="AD" clId="Web-{4A8DED88-8A2C-43F3-99EB-9C9C94B0707F}" dt="2021-11-05T17:28:44.161" v="145" actId="1076"/>
        <pc:sldMkLst>
          <pc:docMk/>
          <pc:sldMk cId="910200714" sldId="260"/>
        </pc:sldMkLst>
        <pc:spChg chg="add del mod">
          <ac:chgData name="Taber,Zion" userId="S::zmt28@drexel.edu::2bcbef59-021a-4b2c-bd95-ef2b1324feaf" providerId="AD" clId="Web-{4A8DED88-8A2C-43F3-99EB-9C9C94B0707F}" dt="2021-11-05T17:14:03.779" v="105"/>
          <ac:spMkLst>
            <pc:docMk/>
            <pc:sldMk cId="910200714" sldId="260"/>
            <ac:spMk id="2" creationId="{A79DEB1B-3A1F-457D-8923-F71725392D53}"/>
          </ac:spMkLst>
        </pc:spChg>
        <pc:spChg chg="add mod">
          <ac:chgData name="Taber,Zion" userId="S::zmt28@drexel.edu::2bcbef59-021a-4b2c-bd95-ef2b1324feaf" providerId="AD" clId="Web-{4A8DED88-8A2C-43F3-99EB-9C9C94B0707F}" dt="2021-11-05T17:26:40.161" v="144" actId="1076"/>
          <ac:spMkLst>
            <pc:docMk/>
            <pc:sldMk cId="910200714" sldId="260"/>
            <ac:spMk id="5" creationId="{478270B8-FDD0-40AA-8AB2-6B16C49A1614}"/>
          </ac:spMkLst>
        </pc:spChg>
        <pc:picChg chg="add del mod">
          <ac:chgData name="Taber,Zion" userId="S::zmt28@drexel.edu::2bcbef59-021a-4b2c-bd95-ef2b1324feaf" providerId="AD" clId="Web-{4A8DED88-8A2C-43F3-99EB-9C9C94B0707F}" dt="2021-11-05T17:15:03.140" v="108"/>
          <ac:picMkLst>
            <pc:docMk/>
            <pc:sldMk cId="910200714" sldId="260"/>
            <ac:picMk id="3" creationId="{BF1CEFAD-1957-4E39-8892-23DAD6B9AA6C}"/>
          </ac:picMkLst>
        </pc:picChg>
        <pc:picChg chg="add mod">
          <ac:chgData name="Taber,Zion" userId="S::zmt28@drexel.edu::2bcbef59-021a-4b2c-bd95-ef2b1324feaf" providerId="AD" clId="Web-{4A8DED88-8A2C-43F3-99EB-9C9C94B0707F}" dt="2021-11-05T17:28:44.161" v="145" actId="1076"/>
          <ac:picMkLst>
            <pc:docMk/>
            <pc:sldMk cId="910200714" sldId="260"/>
            <ac:picMk id="4" creationId="{B08475F6-1CC9-41F3-B746-01C633C5349D}"/>
          </ac:picMkLst>
        </pc:picChg>
      </pc:sldChg>
      <pc:sldChg chg="modSp">
        <pc:chgData name="Taber,Zion" userId="S::zmt28@drexel.edu::2bcbef59-021a-4b2c-bd95-ef2b1324feaf" providerId="AD" clId="Web-{4A8DED88-8A2C-43F3-99EB-9C9C94B0707F}" dt="2021-11-05T16:59:56.379" v="17" actId="20577"/>
        <pc:sldMkLst>
          <pc:docMk/>
          <pc:sldMk cId="1547910308" sldId="278"/>
        </pc:sldMkLst>
        <pc:spChg chg="mod">
          <ac:chgData name="Taber,Zion" userId="S::zmt28@drexel.edu::2bcbef59-021a-4b2c-bd95-ef2b1324feaf" providerId="AD" clId="Web-{4A8DED88-8A2C-43F3-99EB-9C9C94B0707F}" dt="2021-11-05T16:59:56.379" v="17" actId="20577"/>
          <ac:spMkLst>
            <pc:docMk/>
            <pc:sldMk cId="1547910308" sldId="278"/>
            <ac:spMk id="2" creationId="{DB38998A-06DC-7642-85C9-40308F1EDEAE}"/>
          </ac:spMkLst>
        </pc:spChg>
      </pc:sldChg>
    </pc:docChg>
  </pc:docChgLst>
  <pc:docChgLst>
    <pc:chgData name="Ngo,Anh" userId="S::ahn45@drexel.edu::f7bac252-6cd0-4d47-ab0c-a7f4a6ebd26c" providerId="AD" clId="Web-{BAFD816A-2CE4-4DD6-819B-D72A64F7356D}"/>
    <pc:docChg chg="addSld delSld modSld sldOrd">
      <pc:chgData name="Ngo,Anh" userId="S::ahn45@drexel.edu::f7bac252-6cd0-4d47-ab0c-a7f4a6ebd26c" providerId="AD" clId="Web-{BAFD816A-2CE4-4DD6-819B-D72A64F7356D}" dt="2021-11-05T19:48:12.331" v="2289" actId="20577"/>
      <pc:docMkLst>
        <pc:docMk/>
      </pc:docMkLst>
      <pc:sldChg chg="modSp">
        <pc:chgData name="Ngo,Anh" userId="S::ahn45@drexel.edu::f7bac252-6cd0-4d47-ab0c-a7f4a6ebd26c" providerId="AD" clId="Web-{BAFD816A-2CE4-4DD6-819B-D72A64F7356D}" dt="2021-11-05T19:37:54.326" v="2178" actId="20577"/>
        <pc:sldMkLst>
          <pc:docMk/>
          <pc:sldMk cId="348419036" sldId="257"/>
        </pc:sldMkLst>
        <pc:spChg chg="mod">
          <ac:chgData name="Ngo,Anh" userId="S::ahn45@drexel.edu::f7bac252-6cd0-4d47-ab0c-a7f4a6ebd26c" providerId="AD" clId="Web-{BAFD816A-2CE4-4DD6-819B-D72A64F7356D}" dt="2021-11-05T18:33:48.924" v="554" actId="14100"/>
          <ac:spMkLst>
            <pc:docMk/>
            <pc:sldMk cId="348419036" sldId="257"/>
            <ac:spMk id="15" creationId="{C8754714-D449-4541-B1C2-2A14194CB472}"/>
          </ac:spMkLst>
        </pc:spChg>
        <pc:spChg chg="mod">
          <ac:chgData name="Ngo,Anh" userId="S::ahn45@drexel.edu::f7bac252-6cd0-4d47-ab0c-a7f4a6ebd26c" providerId="AD" clId="Web-{BAFD816A-2CE4-4DD6-819B-D72A64F7356D}" dt="2021-11-05T19:37:54.326" v="2178" actId="20577"/>
          <ac:spMkLst>
            <pc:docMk/>
            <pc:sldMk cId="348419036" sldId="257"/>
            <ac:spMk id="27" creationId="{A0CBAE53-D9A8-1D4A-8A12-890E6B414343}"/>
          </ac:spMkLst>
        </pc:spChg>
        <pc:grpChg chg="mod">
          <ac:chgData name="Ngo,Anh" userId="S::ahn45@drexel.edu::f7bac252-6cd0-4d47-ab0c-a7f4a6ebd26c" providerId="AD" clId="Web-{BAFD816A-2CE4-4DD6-819B-D72A64F7356D}" dt="2021-11-05T18:33:42.283" v="553" actId="14100"/>
          <ac:grpSpMkLst>
            <pc:docMk/>
            <pc:sldMk cId="348419036" sldId="257"/>
            <ac:grpSpMk id="16" creationId="{68DC0C98-FA85-824A-A031-C4CF66312D43}"/>
          </ac:grpSpMkLst>
        </pc:grpChg>
      </pc:sldChg>
      <pc:sldChg chg="addSp delSp modSp del">
        <pc:chgData name="Ngo,Anh" userId="S::ahn45@drexel.edu::f7bac252-6cd0-4d47-ab0c-a7f4a6ebd26c" providerId="AD" clId="Web-{BAFD816A-2CE4-4DD6-819B-D72A64F7356D}" dt="2021-11-05T19:08:35.550" v="1402"/>
        <pc:sldMkLst>
          <pc:docMk/>
          <pc:sldMk cId="2579782310" sldId="258"/>
        </pc:sldMkLst>
        <pc:spChg chg="mod">
          <ac:chgData name="Ngo,Anh" userId="S::ahn45@drexel.edu::f7bac252-6cd0-4d47-ab0c-a7f4a6ebd26c" providerId="AD" clId="Web-{BAFD816A-2CE4-4DD6-819B-D72A64F7356D}" dt="2021-11-05T18:09:15.720" v="83" actId="20577"/>
          <ac:spMkLst>
            <pc:docMk/>
            <pc:sldMk cId="2579782310" sldId="258"/>
            <ac:spMk id="2" creationId="{7F420550-39E3-F146-8448-2CB7F7F912DE}"/>
          </ac:spMkLst>
        </pc:spChg>
        <pc:spChg chg="mod">
          <ac:chgData name="Ngo,Anh" userId="S::ahn45@drexel.edu::f7bac252-6cd0-4d47-ab0c-a7f4a6ebd26c" providerId="AD" clId="Web-{BAFD816A-2CE4-4DD6-819B-D72A64F7356D}" dt="2021-11-05T18:04:20.241" v="20" actId="20577"/>
          <ac:spMkLst>
            <pc:docMk/>
            <pc:sldMk cId="2579782310" sldId="258"/>
            <ac:spMk id="15" creationId="{C8754714-D449-4541-B1C2-2A14194CB472}"/>
          </ac:spMkLst>
        </pc:spChg>
        <pc:picChg chg="add del mod">
          <ac:chgData name="Ngo,Anh" userId="S::ahn45@drexel.edu::f7bac252-6cd0-4d47-ab0c-a7f4a6ebd26c" providerId="AD" clId="Web-{BAFD816A-2CE4-4DD6-819B-D72A64F7356D}" dt="2021-11-05T18:07:24.278" v="57"/>
          <ac:picMkLst>
            <pc:docMk/>
            <pc:sldMk cId="2579782310" sldId="258"/>
            <ac:picMk id="3" creationId="{8D65DC5B-61AE-421B-B96C-5A6D9CC1AF43}"/>
          </ac:picMkLst>
        </pc:picChg>
      </pc:sldChg>
      <pc:sldChg chg="modSp">
        <pc:chgData name="Ngo,Anh" userId="S::ahn45@drexel.edu::f7bac252-6cd0-4d47-ab0c-a7f4a6ebd26c" providerId="AD" clId="Web-{BAFD816A-2CE4-4DD6-819B-D72A64F7356D}" dt="2021-11-05T18:39:36.607" v="710" actId="1076"/>
        <pc:sldMkLst>
          <pc:docMk/>
          <pc:sldMk cId="910200714" sldId="260"/>
        </pc:sldMkLst>
        <pc:spChg chg="mod">
          <ac:chgData name="Ngo,Anh" userId="S::ahn45@drexel.edu::f7bac252-6cd0-4d47-ab0c-a7f4a6ebd26c" providerId="AD" clId="Web-{BAFD816A-2CE4-4DD6-819B-D72A64F7356D}" dt="2021-11-05T18:22:54.543" v="235" actId="20577"/>
          <ac:spMkLst>
            <pc:docMk/>
            <pc:sldMk cId="910200714" sldId="260"/>
            <ac:spMk id="5" creationId="{478270B8-FDD0-40AA-8AB2-6B16C49A1614}"/>
          </ac:spMkLst>
        </pc:spChg>
        <pc:picChg chg="mod">
          <ac:chgData name="Ngo,Anh" userId="S::ahn45@drexel.edu::f7bac252-6cd0-4d47-ab0c-a7f4a6ebd26c" providerId="AD" clId="Web-{BAFD816A-2CE4-4DD6-819B-D72A64F7356D}" dt="2021-11-05T18:39:36.607" v="710" actId="1076"/>
          <ac:picMkLst>
            <pc:docMk/>
            <pc:sldMk cId="910200714" sldId="260"/>
            <ac:picMk id="4" creationId="{B08475F6-1CC9-41F3-B746-01C633C5349D}"/>
          </ac:picMkLst>
        </pc:picChg>
      </pc:sldChg>
      <pc:sldChg chg="modSp ord">
        <pc:chgData name="Ngo,Anh" userId="S::ahn45@drexel.edu::f7bac252-6cd0-4d47-ab0c-a7f4a6ebd26c" providerId="AD" clId="Web-{BAFD816A-2CE4-4DD6-819B-D72A64F7356D}" dt="2021-11-05T18:41:40.423" v="741" actId="20577"/>
        <pc:sldMkLst>
          <pc:docMk/>
          <pc:sldMk cId="2470763400" sldId="261"/>
        </pc:sldMkLst>
        <pc:spChg chg="mod">
          <ac:chgData name="Ngo,Anh" userId="S::ahn45@drexel.edu::f7bac252-6cd0-4d47-ab0c-a7f4a6ebd26c" providerId="AD" clId="Web-{BAFD816A-2CE4-4DD6-819B-D72A64F7356D}" dt="2021-11-05T18:41:40.423" v="741" actId="20577"/>
          <ac:spMkLst>
            <pc:docMk/>
            <pc:sldMk cId="2470763400" sldId="261"/>
            <ac:spMk id="7" creationId="{0E204244-5EE4-4819-9DDA-06B6B219BFA1}"/>
          </ac:spMkLst>
        </pc:spChg>
      </pc:sldChg>
      <pc:sldChg chg="addSp delSp modSp">
        <pc:chgData name="Ngo,Anh" userId="S::ahn45@drexel.edu::f7bac252-6cd0-4d47-ab0c-a7f4a6ebd26c" providerId="AD" clId="Web-{BAFD816A-2CE4-4DD6-819B-D72A64F7356D}" dt="2021-11-05T18:48:32.640" v="880" actId="20577"/>
        <pc:sldMkLst>
          <pc:docMk/>
          <pc:sldMk cId="2668765258" sldId="263"/>
        </pc:sldMkLst>
        <pc:spChg chg="add mod">
          <ac:chgData name="Ngo,Anh" userId="S::ahn45@drexel.edu::f7bac252-6cd0-4d47-ab0c-a7f4a6ebd26c" providerId="AD" clId="Web-{BAFD816A-2CE4-4DD6-819B-D72A64F7356D}" dt="2021-11-05T18:21:25.915" v="193" actId="20577"/>
          <ac:spMkLst>
            <pc:docMk/>
            <pc:sldMk cId="2668765258" sldId="263"/>
            <ac:spMk id="2" creationId="{68544601-D098-42B0-8764-A4AA2327D9CF}"/>
          </ac:spMkLst>
        </pc:spChg>
        <pc:spChg chg="mod">
          <ac:chgData name="Ngo,Anh" userId="S::ahn45@drexel.edu::f7bac252-6cd0-4d47-ab0c-a7f4a6ebd26c" providerId="AD" clId="Web-{BAFD816A-2CE4-4DD6-819B-D72A64F7356D}" dt="2021-11-05T18:48:32.640" v="880" actId="20577"/>
          <ac:spMkLst>
            <pc:docMk/>
            <pc:sldMk cId="2668765258" sldId="263"/>
            <ac:spMk id="3" creationId="{1EABFE97-190E-466D-92DE-4D0AC08E662B}"/>
          </ac:spMkLst>
        </pc:spChg>
        <pc:spChg chg="mod">
          <ac:chgData name="Ngo,Anh" userId="S::ahn45@drexel.edu::f7bac252-6cd0-4d47-ab0c-a7f4a6ebd26c" providerId="AD" clId="Web-{BAFD816A-2CE4-4DD6-819B-D72A64F7356D}" dt="2021-11-05T18:48:28.546" v="878" actId="20577"/>
          <ac:spMkLst>
            <pc:docMk/>
            <pc:sldMk cId="2668765258" sldId="263"/>
            <ac:spMk id="4" creationId="{E7515536-9D1D-461D-896D-B549D313EA03}"/>
          </ac:spMkLst>
        </pc:spChg>
        <pc:spChg chg="mod">
          <ac:chgData name="Ngo,Anh" userId="S::ahn45@drexel.edu::f7bac252-6cd0-4d47-ab0c-a7f4a6ebd26c" providerId="AD" clId="Web-{BAFD816A-2CE4-4DD6-819B-D72A64F7356D}" dt="2021-11-05T18:38:17.542" v="667" actId="20577"/>
          <ac:spMkLst>
            <pc:docMk/>
            <pc:sldMk cId="2668765258" sldId="263"/>
            <ac:spMk id="15" creationId="{C8754714-D449-4541-B1C2-2A14194CB472}"/>
          </ac:spMkLst>
        </pc:spChg>
        <pc:picChg chg="add del">
          <ac:chgData name="Ngo,Anh" userId="S::ahn45@drexel.edu::f7bac252-6cd0-4d47-ab0c-a7f4a6ebd26c" providerId="AD" clId="Web-{BAFD816A-2CE4-4DD6-819B-D72A64F7356D}" dt="2021-11-05T18:38:13.542" v="662"/>
          <ac:picMkLst>
            <pc:docMk/>
            <pc:sldMk cId="2668765258" sldId="263"/>
            <ac:picMk id="5" creationId="{B46F64B3-FDBF-489E-89C9-71AD0C92E50D}"/>
          </ac:picMkLst>
        </pc:picChg>
        <pc:picChg chg="del">
          <ac:chgData name="Ngo,Anh" userId="S::ahn45@drexel.edu::f7bac252-6cd0-4d47-ab0c-a7f4a6ebd26c" providerId="AD" clId="Web-{BAFD816A-2CE4-4DD6-819B-D72A64F7356D}" dt="2021-11-05T18:38:11.807" v="660"/>
          <ac:picMkLst>
            <pc:docMk/>
            <pc:sldMk cId="2668765258" sldId="263"/>
            <ac:picMk id="7" creationId="{D8A58A3C-FE6E-7842-A3B7-317185D714A5}"/>
          </ac:picMkLst>
        </pc:picChg>
      </pc:sldChg>
      <pc:sldChg chg="addSp delSp modSp">
        <pc:chgData name="Ngo,Anh" userId="S::ahn45@drexel.edu::f7bac252-6cd0-4d47-ab0c-a7f4a6ebd26c" providerId="AD" clId="Web-{BAFD816A-2CE4-4DD6-819B-D72A64F7356D}" dt="2021-11-05T19:34:38.611" v="2177" actId="20577"/>
        <pc:sldMkLst>
          <pc:docMk/>
          <pc:sldMk cId="4012664918" sldId="268"/>
        </pc:sldMkLst>
        <pc:spChg chg="add mod">
          <ac:chgData name="Ngo,Anh" userId="S::ahn45@drexel.edu::f7bac252-6cd0-4d47-ab0c-a7f4a6ebd26c" providerId="AD" clId="Web-{BAFD816A-2CE4-4DD6-819B-D72A64F7356D}" dt="2021-11-05T19:06:13.292" v="1399"/>
          <ac:spMkLst>
            <pc:docMk/>
            <pc:sldMk cId="4012664918" sldId="268"/>
            <ac:spMk id="4" creationId="{29B737A6-E4F7-4CD3-940F-EFBEA28EE35D}"/>
          </ac:spMkLst>
        </pc:spChg>
        <pc:spChg chg="add del">
          <ac:chgData name="Ngo,Anh" userId="S::ahn45@drexel.edu::f7bac252-6cd0-4d47-ab0c-a7f4a6ebd26c" providerId="AD" clId="Web-{BAFD816A-2CE4-4DD6-819B-D72A64F7356D}" dt="2021-11-05T19:34:28.689" v="2158"/>
          <ac:spMkLst>
            <pc:docMk/>
            <pc:sldMk cId="4012664918" sldId="268"/>
            <ac:spMk id="5" creationId="{7A74C31C-42C9-46CD-949D-BC8CFD878E0D}"/>
          </ac:spMkLst>
        </pc:spChg>
        <pc:spChg chg="mod">
          <ac:chgData name="Ngo,Anh" userId="S::ahn45@drexel.edu::f7bac252-6cd0-4d47-ab0c-a7f4a6ebd26c" providerId="AD" clId="Web-{BAFD816A-2CE4-4DD6-819B-D72A64F7356D}" dt="2021-11-05T19:34:38.611" v="2177" actId="20577"/>
          <ac:spMkLst>
            <pc:docMk/>
            <pc:sldMk cId="4012664918" sldId="268"/>
            <ac:spMk id="15" creationId="{C8754714-D449-4541-B1C2-2A14194CB472}"/>
          </ac:spMkLst>
        </pc:spChg>
        <pc:picChg chg="mod">
          <ac:chgData name="Ngo,Anh" userId="S::ahn45@drexel.edu::f7bac252-6cd0-4d47-ab0c-a7f4a6ebd26c" providerId="AD" clId="Web-{BAFD816A-2CE4-4DD6-819B-D72A64F7356D}" dt="2021-11-05T19:05:20.335" v="1395" actId="1076"/>
          <ac:picMkLst>
            <pc:docMk/>
            <pc:sldMk cId="4012664918" sldId="268"/>
            <ac:picMk id="3" creationId="{7BA4D60B-371F-4059-B4B4-EF8E18D50809}"/>
          </ac:picMkLst>
        </pc:picChg>
      </pc:sldChg>
      <pc:sldChg chg="modSp">
        <pc:chgData name="Ngo,Anh" userId="S::ahn45@drexel.edu::f7bac252-6cd0-4d47-ab0c-a7f4a6ebd26c" providerId="AD" clId="Web-{BAFD816A-2CE4-4DD6-819B-D72A64F7356D}" dt="2021-11-05T18:17:54.158" v="94" actId="20577"/>
        <pc:sldMkLst>
          <pc:docMk/>
          <pc:sldMk cId="2846495487" sldId="274"/>
        </pc:sldMkLst>
        <pc:spChg chg="mod">
          <ac:chgData name="Ngo,Anh" userId="S::ahn45@drexel.edu::f7bac252-6cd0-4d47-ab0c-a7f4a6ebd26c" providerId="AD" clId="Web-{BAFD816A-2CE4-4DD6-819B-D72A64F7356D}" dt="2021-11-05T18:17:54.158" v="94" actId="20577"/>
          <ac:spMkLst>
            <pc:docMk/>
            <pc:sldMk cId="2846495487" sldId="274"/>
            <ac:spMk id="15" creationId="{C8754714-D449-4541-B1C2-2A14194CB472}"/>
          </ac:spMkLst>
        </pc:spChg>
      </pc:sldChg>
      <pc:sldChg chg="modSp">
        <pc:chgData name="Ngo,Anh" userId="S::ahn45@drexel.edu::f7bac252-6cd0-4d47-ab0c-a7f4a6ebd26c" providerId="AD" clId="Web-{BAFD816A-2CE4-4DD6-819B-D72A64F7356D}" dt="2021-11-05T18:18:24.019" v="104" actId="20577"/>
        <pc:sldMkLst>
          <pc:docMk/>
          <pc:sldMk cId="1580726030" sldId="281"/>
        </pc:sldMkLst>
        <pc:spChg chg="mod">
          <ac:chgData name="Ngo,Anh" userId="S::ahn45@drexel.edu::f7bac252-6cd0-4d47-ab0c-a7f4a6ebd26c" providerId="AD" clId="Web-{BAFD816A-2CE4-4DD6-819B-D72A64F7356D}" dt="2021-11-05T18:18:24.019" v="104" actId="20577"/>
          <ac:spMkLst>
            <pc:docMk/>
            <pc:sldMk cId="1580726030" sldId="281"/>
            <ac:spMk id="15" creationId="{C8754714-D449-4541-B1C2-2A14194CB472}"/>
          </ac:spMkLst>
        </pc:spChg>
      </pc:sldChg>
      <pc:sldChg chg="modSp">
        <pc:chgData name="Ngo,Anh" userId="S::ahn45@drexel.edu::f7bac252-6cd0-4d47-ab0c-a7f4a6ebd26c" providerId="AD" clId="Web-{BAFD816A-2CE4-4DD6-819B-D72A64F7356D}" dt="2021-11-05T19:11:09.809" v="1410" actId="20577"/>
        <pc:sldMkLst>
          <pc:docMk/>
          <pc:sldMk cId="3750912894" sldId="282"/>
        </pc:sldMkLst>
        <pc:spChg chg="mod">
          <ac:chgData name="Ngo,Anh" userId="S::ahn45@drexel.edu::f7bac252-6cd0-4d47-ab0c-a7f4a6ebd26c" providerId="AD" clId="Web-{BAFD816A-2CE4-4DD6-819B-D72A64F7356D}" dt="2021-11-05T19:11:09.809" v="1410" actId="20577"/>
          <ac:spMkLst>
            <pc:docMk/>
            <pc:sldMk cId="3750912894" sldId="282"/>
            <ac:spMk id="15" creationId="{C8754714-D449-4541-B1C2-2A14194CB472}"/>
          </ac:spMkLst>
        </pc:spChg>
      </pc:sldChg>
      <pc:sldChg chg="modSp">
        <pc:chgData name="Ngo,Anh" userId="S::ahn45@drexel.edu::f7bac252-6cd0-4d47-ab0c-a7f4a6ebd26c" providerId="AD" clId="Web-{BAFD816A-2CE4-4DD6-819B-D72A64F7356D}" dt="2021-11-05T18:37:35.212" v="658" actId="1076"/>
        <pc:sldMkLst>
          <pc:docMk/>
          <pc:sldMk cId="1673377492" sldId="283"/>
        </pc:sldMkLst>
        <pc:spChg chg="mod">
          <ac:chgData name="Ngo,Anh" userId="S::ahn45@drexel.edu::f7bac252-6cd0-4d47-ab0c-a7f4a6ebd26c" providerId="AD" clId="Web-{BAFD816A-2CE4-4DD6-819B-D72A64F7356D}" dt="2021-11-05T18:10:13.565" v="86" actId="20577"/>
          <ac:spMkLst>
            <pc:docMk/>
            <pc:sldMk cId="1673377492" sldId="283"/>
            <ac:spMk id="15" creationId="{C8754714-D449-4541-B1C2-2A14194CB472}"/>
          </ac:spMkLst>
        </pc:spChg>
        <pc:picChg chg="mod">
          <ac:chgData name="Ngo,Anh" userId="S::ahn45@drexel.edu::f7bac252-6cd0-4d47-ab0c-a7f4a6ebd26c" providerId="AD" clId="Web-{BAFD816A-2CE4-4DD6-819B-D72A64F7356D}" dt="2021-11-05T18:09:19.313" v="84" actId="14100"/>
          <ac:picMkLst>
            <pc:docMk/>
            <pc:sldMk cId="1673377492" sldId="283"/>
            <ac:picMk id="4" creationId="{611DC269-4A9C-E246-845A-6F8DFF980C10}"/>
          </ac:picMkLst>
        </pc:picChg>
        <pc:picChg chg="mod">
          <ac:chgData name="Ngo,Anh" userId="S::ahn45@drexel.edu::f7bac252-6cd0-4d47-ab0c-a7f4a6ebd26c" providerId="AD" clId="Web-{BAFD816A-2CE4-4DD6-819B-D72A64F7356D}" dt="2021-11-05T18:37:35.212" v="658" actId="1076"/>
          <ac:picMkLst>
            <pc:docMk/>
            <pc:sldMk cId="1673377492" sldId="283"/>
            <ac:picMk id="20" creationId="{AEE64948-61EF-444B-AC1B-58A3736E2993}"/>
          </ac:picMkLst>
        </pc:picChg>
      </pc:sldChg>
      <pc:sldChg chg="addSp delSp modSp">
        <pc:chgData name="Ngo,Anh" userId="S::ahn45@drexel.edu::f7bac252-6cd0-4d47-ab0c-a7f4a6ebd26c" providerId="AD" clId="Web-{BAFD816A-2CE4-4DD6-819B-D72A64F7356D}" dt="2021-11-05T19:47:49.627" v="2287" actId="20577"/>
        <pc:sldMkLst>
          <pc:docMk/>
          <pc:sldMk cId="1333429885" sldId="284"/>
        </pc:sldMkLst>
        <pc:spChg chg="add mod">
          <ac:chgData name="Ngo,Anh" userId="S::ahn45@drexel.edu::f7bac252-6cd0-4d47-ab0c-a7f4a6ebd26c" providerId="AD" clId="Web-{BAFD816A-2CE4-4DD6-819B-D72A64F7356D}" dt="2021-11-05T18:28:39.851" v="370" actId="1076"/>
          <ac:spMkLst>
            <pc:docMk/>
            <pc:sldMk cId="1333429885" sldId="284"/>
            <ac:spMk id="3" creationId="{BF2D9D4A-6AFF-476A-B95F-7DBCAAEA828E}"/>
          </ac:spMkLst>
        </pc:spChg>
        <pc:spChg chg="add mod">
          <ac:chgData name="Ngo,Anh" userId="S::ahn45@drexel.edu::f7bac252-6cd0-4d47-ab0c-a7f4a6ebd26c" providerId="AD" clId="Web-{BAFD816A-2CE4-4DD6-819B-D72A64F7356D}" dt="2021-11-05T19:06:28.996" v="1401" actId="20577"/>
          <ac:spMkLst>
            <pc:docMk/>
            <pc:sldMk cId="1333429885" sldId="284"/>
            <ac:spMk id="4" creationId="{83F5354C-C465-4AEA-A191-A6F7143392D4}"/>
          </ac:spMkLst>
        </pc:spChg>
        <pc:spChg chg="add mod">
          <ac:chgData name="Ngo,Anh" userId="S::ahn45@drexel.edu::f7bac252-6cd0-4d47-ab0c-a7f4a6ebd26c" providerId="AD" clId="Web-{BAFD816A-2CE4-4DD6-819B-D72A64F7356D}" dt="2021-11-05T18:56:41.055" v="927"/>
          <ac:spMkLst>
            <pc:docMk/>
            <pc:sldMk cId="1333429885" sldId="284"/>
            <ac:spMk id="8" creationId="{C7C470D7-88D0-4467-B206-AB94E82ADC4E}"/>
          </ac:spMkLst>
        </pc:spChg>
        <pc:spChg chg="add mod">
          <ac:chgData name="Ngo,Anh" userId="S::ahn45@drexel.edu::f7bac252-6cd0-4d47-ab0c-a7f4a6ebd26c" providerId="AD" clId="Web-{BAFD816A-2CE4-4DD6-819B-D72A64F7356D}" dt="2021-11-05T19:47:49.627" v="2287" actId="20577"/>
          <ac:spMkLst>
            <pc:docMk/>
            <pc:sldMk cId="1333429885" sldId="284"/>
            <ac:spMk id="13" creationId="{9C0FFA8E-DA1A-4A3C-B0A1-10D6D7567CDB}"/>
          </ac:spMkLst>
        </pc:spChg>
        <pc:picChg chg="add del mod">
          <ac:chgData name="Ngo,Anh" userId="S::ahn45@drexel.edu::f7bac252-6cd0-4d47-ab0c-a7f4a6ebd26c" providerId="AD" clId="Web-{BAFD816A-2CE4-4DD6-819B-D72A64F7356D}" dt="2021-11-05T18:37:49.056" v="659"/>
          <ac:picMkLst>
            <pc:docMk/>
            <pc:sldMk cId="1333429885" sldId="284"/>
            <ac:picMk id="2" creationId="{056E142E-8725-49ED-90F1-A0C6DD53D19E}"/>
          </ac:picMkLst>
        </pc:picChg>
        <pc:picChg chg="mod">
          <ac:chgData name="Ngo,Anh" userId="S::ahn45@drexel.edu::f7bac252-6cd0-4d47-ab0c-a7f4a6ebd26c" providerId="AD" clId="Web-{BAFD816A-2CE4-4DD6-819B-D72A64F7356D}" dt="2021-11-05T18:57:40.183" v="935" actId="1076"/>
          <ac:picMkLst>
            <pc:docMk/>
            <pc:sldMk cId="1333429885" sldId="284"/>
            <ac:picMk id="5" creationId="{79618BC7-0047-493E-BE33-77234ECD2A22}"/>
          </ac:picMkLst>
        </pc:picChg>
        <pc:picChg chg="mod">
          <ac:chgData name="Ngo,Anh" userId="S::ahn45@drexel.edu::f7bac252-6cd0-4d47-ab0c-a7f4a6ebd26c" providerId="AD" clId="Web-{BAFD816A-2CE4-4DD6-819B-D72A64F7356D}" dt="2021-11-05T19:06:23.652" v="1400" actId="1076"/>
          <ac:picMkLst>
            <pc:docMk/>
            <pc:sldMk cId="1333429885" sldId="284"/>
            <ac:picMk id="11" creationId="{0B1BDDBD-6C04-48B9-B348-832CA37F4856}"/>
          </ac:picMkLst>
        </pc:picChg>
      </pc:sldChg>
      <pc:sldChg chg="modSp add ord replId">
        <pc:chgData name="Ngo,Anh" userId="S::ahn45@drexel.edu::f7bac252-6cd0-4d47-ab0c-a7f4a6ebd26c" providerId="AD" clId="Web-{BAFD816A-2CE4-4DD6-819B-D72A64F7356D}" dt="2021-11-05T18:39:59.529" v="711"/>
        <pc:sldMkLst>
          <pc:docMk/>
          <pc:sldMk cId="2546951402" sldId="285"/>
        </pc:sldMkLst>
        <pc:spChg chg="mod">
          <ac:chgData name="Ngo,Anh" userId="S::ahn45@drexel.edu::f7bac252-6cd0-4d47-ab0c-a7f4a6ebd26c" providerId="AD" clId="Web-{BAFD816A-2CE4-4DD6-819B-D72A64F7356D}" dt="2021-11-05T18:37:03.774" v="654" actId="1076"/>
          <ac:spMkLst>
            <pc:docMk/>
            <pc:sldMk cId="2546951402" sldId="285"/>
            <ac:spMk id="27" creationId="{A0CBAE53-D9A8-1D4A-8A12-890E6B414343}"/>
          </ac:spMkLst>
        </pc:spChg>
      </pc:sldChg>
      <pc:sldChg chg="del">
        <pc:chgData name="Ngo,Anh" userId="S::ahn45@drexel.edu::f7bac252-6cd0-4d47-ab0c-a7f4a6ebd26c" providerId="AD" clId="Web-{BAFD816A-2CE4-4DD6-819B-D72A64F7356D}" dt="2021-11-05T18:56:25.804" v="926"/>
        <pc:sldMkLst>
          <pc:docMk/>
          <pc:sldMk cId="674578109" sldId="286"/>
        </pc:sldMkLst>
      </pc:sldChg>
      <pc:sldChg chg="addSp modSp">
        <pc:chgData name="Ngo,Anh" userId="S::ahn45@drexel.edu::f7bac252-6cd0-4d47-ab0c-a7f4a6ebd26c" providerId="AD" clId="Web-{BAFD816A-2CE4-4DD6-819B-D72A64F7356D}" dt="2021-11-05T19:33:52.405" v="2156" actId="1076"/>
        <pc:sldMkLst>
          <pc:docMk/>
          <pc:sldMk cId="1360851587" sldId="289"/>
        </pc:sldMkLst>
        <pc:spChg chg="mod">
          <ac:chgData name="Ngo,Anh" userId="S::ahn45@drexel.edu::f7bac252-6cd0-4d47-ab0c-a7f4a6ebd26c" providerId="AD" clId="Web-{BAFD816A-2CE4-4DD6-819B-D72A64F7356D}" dt="2021-11-05T19:33:44.171" v="2152"/>
          <ac:spMkLst>
            <pc:docMk/>
            <pc:sldMk cId="1360851587" sldId="289"/>
            <ac:spMk id="2" creationId="{501F56A9-2BF7-4D5C-934B-F93A9699E6AB}"/>
          </ac:spMkLst>
        </pc:spChg>
        <pc:spChg chg="add mod">
          <ac:chgData name="Ngo,Anh" userId="S::ahn45@drexel.edu::f7bac252-6cd0-4d47-ab0c-a7f4a6ebd26c" providerId="AD" clId="Web-{BAFD816A-2CE4-4DD6-819B-D72A64F7356D}" dt="2021-11-05T19:28:07.635" v="1855" actId="20577"/>
          <ac:spMkLst>
            <pc:docMk/>
            <pc:sldMk cId="1360851587" sldId="289"/>
            <ac:spMk id="3" creationId="{DF8FBD58-CD8F-46A2-A052-36B148B22E8A}"/>
          </ac:spMkLst>
        </pc:spChg>
        <pc:spChg chg="add mod">
          <ac:chgData name="Ngo,Anh" userId="S::ahn45@drexel.edu::f7bac252-6cd0-4d47-ab0c-a7f4a6ebd26c" providerId="AD" clId="Web-{BAFD816A-2CE4-4DD6-819B-D72A64F7356D}" dt="2021-11-05T19:33:20.779" v="2149" actId="1076"/>
          <ac:spMkLst>
            <pc:docMk/>
            <pc:sldMk cId="1360851587" sldId="289"/>
            <ac:spMk id="44" creationId="{7D5AA36B-F382-4211-B84D-05ABFE9AF81B}"/>
          </ac:spMkLst>
        </pc:spChg>
        <pc:spChg chg="add mod">
          <ac:chgData name="Ngo,Anh" userId="S::ahn45@drexel.edu::f7bac252-6cd0-4d47-ab0c-a7f4a6ebd26c" providerId="AD" clId="Web-{BAFD816A-2CE4-4DD6-819B-D72A64F7356D}" dt="2021-11-05T19:33:17.700" v="2148" actId="1076"/>
          <ac:spMkLst>
            <pc:docMk/>
            <pc:sldMk cId="1360851587" sldId="289"/>
            <ac:spMk id="50" creationId="{C803F925-0394-486C-B469-328B6695C135}"/>
          </ac:spMkLst>
        </pc:spChg>
        <pc:spChg chg="add">
          <ac:chgData name="Ngo,Anh" userId="S::ahn45@drexel.edu::f7bac252-6cd0-4d47-ab0c-a7f4a6ebd26c" providerId="AD" clId="Web-{BAFD816A-2CE4-4DD6-819B-D72A64F7356D}" dt="2021-11-05T19:30:16.190" v="1865"/>
          <ac:spMkLst>
            <pc:docMk/>
            <pc:sldMk cId="1360851587" sldId="289"/>
            <ac:spMk id="53" creationId="{58D94461-671B-4E40-87B6-004F548E7239}"/>
          </ac:spMkLst>
        </pc:spChg>
        <pc:spChg chg="add mod">
          <ac:chgData name="Ngo,Anh" userId="S::ahn45@drexel.edu::f7bac252-6cd0-4d47-ab0c-a7f4a6ebd26c" providerId="AD" clId="Web-{BAFD816A-2CE4-4DD6-819B-D72A64F7356D}" dt="2021-11-05T19:33:37.170" v="2151"/>
          <ac:spMkLst>
            <pc:docMk/>
            <pc:sldMk cId="1360851587" sldId="289"/>
            <ac:spMk id="54" creationId="{93F423FC-3508-47C3-B5D8-E3917B7F29F3}"/>
          </ac:spMkLst>
        </pc:spChg>
        <pc:graphicFrameChg chg="mod">
          <ac:chgData name="Ngo,Anh" userId="S::ahn45@drexel.edu::f7bac252-6cd0-4d47-ab0c-a7f4a6ebd26c" providerId="AD" clId="Web-{BAFD816A-2CE4-4DD6-819B-D72A64F7356D}" dt="2021-11-05T19:26:57.912" v="1829" actId="1076"/>
          <ac:graphicFrameMkLst>
            <pc:docMk/>
            <pc:sldMk cId="1360851587" sldId="289"/>
            <ac:graphicFrameMk id="4" creationId="{83AD173C-24AE-B843-B77E-1A6D4B83BB13}"/>
          </ac:graphicFrameMkLst>
        </pc:graphicFrameChg>
        <pc:picChg chg="mod">
          <ac:chgData name="Ngo,Anh" userId="S::ahn45@drexel.edu::f7bac252-6cd0-4d47-ab0c-a7f4a6ebd26c" providerId="AD" clId="Web-{BAFD816A-2CE4-4DD6-819B-D72A64F7356D}" dt="2021-11-05T19:33:47.640" v="2153" actId="1076"/>
          <ac:picMkLst>
            <pc:docMk/>
            <pc:sldMk cId="1360851587" sldId="289"/>
            <ac:picMk id="27" creationId="{8A1E249F-926C-5049-AAA6-580116BEA43F}"/>
          </ac:picMkLst>
        </pc:picChg>
        <pc:picChg chg="mod">
          <ac:chgData name="Ngo,Anh" userId="S::ahn45@drexel.edu::f7bac252-6cd0-4d47-ab0c-a7f4a6ebd26c" providerId="AD" clId="Web-{BAFD816A-2CE4-4DD6-819B-D72A64F7356D}" dt="2021-11-05T19:33:48.827" v="2154" actId="1076"/>
          <ac:picMkLst>
            <pc:docMk/>
            <pc:sldMk cId="1360851587" sldId="289"/>
            <ac:picMk id="28" creationId="{815763F2-FBE2-B140-8040-C930E21F10C1}"/>
          </ac:picMkLst>
        </pc:picChg>
        <pc:picChg chg="mod">
          <ac:chgData name="Ngo,Anh" userId="S::ahn45@drexel.edu::f7bac252-6cd0-4d47-ab0c-a7f4a6ebd26c" providerId="AD" clId="Web-{BAFD816A-2CE4-4DD6-819B-D72A64F7356D}" dt="2021-11-05T19:33:51.062" v="2155" actId="1076"/>
          <ac:picMkLst>
            <pc:docMk/>
            <pc:sldMk cId="1360851587" sldId="289"/>
            <ac:picMk id="29" creationId="{966CB5A8-378E-D748-99F8-1D3331133B42}"/>
          </ac:picMkLst>
        </pc:picChg>
        <pc:picChg chg="mod">
          <ac:chgData name="Ngo,Anh" userId="S::ahn45@drexel.edu::f7bac252-6cd0-4d47-ab0c-a7f4a6ebd26c" providerId="AD" clId="Web-{BAFD816A-2CE4-4DD6-819B-D72A64F7356D}" dt="2021-11-05T19:29:59.954" v="1862" actId="1076"/>
          <ac:picMkLst>
            <pc:docMk/>
            <pc:sldMk cId="1360851587" sldId="289"/>
            <ac:picMk id="30" creationId="{0247F22F-298E-934A-81BC-E5B91583625A}"/>
          </ac:picMkLst>
        </pc:picChg>
        <pc:picChg chg="add mod">
          <ac:chgData name="Ngo,Anh" userId="S::ahn45@drexel.edu::f7bac252-6cd0-4d47-ab0c-a7f4a6ebd26c" providerId="AD" clId="Web-{BAFD816A-2CE4-4DD6-819B-D72A64F7356D}" dt="2021-11-05T19:33:52.405" v="2156" actId="1076"/>
          <ac:picMkLst>
            <pc:docMk/>
            <pc:sldMk cId="1360851587" sldId="289"/>
            <ac:picMk id="52" creationId="{C99A24C0-2798-46B7-8CD8-B8FEC5EE1FBC}"/>
          </ac:picMkLst>
        </pc:picChg>
      </pc:sldChg>
      <pc:sldChg chg="addSp modSp">
        <pc:chgData name="Ngo,Anh" userId="S::ahn45@drexel.edu::f7bac252-6cd0-4d47-ab0c-a7f4a6ebd26c" providerId="AD" clId="Web-{BAFD816A-2CE4-4DD6-819B-D72A64F7356D}" dt="2021-11-05T19:24:38.138" v="1782" actId="20577"/>
        <pc:sldMkLst>
          <pc:docMk/>
          <pc:sldMk cId="3024925441" sldId="290"/>
        </pc:sldMkLst>
        <pc:spChg chg="add mod">
          <ac:chgData name="Ngo,Anh" userId="S::ahn45@drexel.edu::f7bac252-6cd0-4d47-ab0c-a7f4a6ebd26c" providerId="AD" clId="Web-{BAFD816A-2CE4-4DD6-819B-D72A64F7356D}" dt="2021-11-05T19:24:38.138" v="1782" actId="20577"/>
          <ac:spMkLst>
            <pc:docMk/>
            <pc:sldMk cId="3024925441" sldId="290"/>
            <ac:spMk id="2" creationId="{D38BB899-0A8B-4905-B00B-D761E1F0ECF1}"/>
          </ac:spMkLst>
        </pc:spChg>
        <pc:spChg chg="mod">
          <ac:chgData name="Ngo,Anh" userId="S::ahn45@drexel.edu::f7bac252-6cd0-4d47-ab0c-a7f4a6ebd26c" providerId="AD" clId="Web-{BAFD816A-2CE4-4DD6-819B-D72A64F7356D}" dt="2021-11-05T19:14:36.056" v="1417" actId="20577"/>
          <ac:spMkLst>
            <pc:docMk/>
            <pc:sldMk cId="3024925441" sldId="290"/>
            <ac:spMk id="15" creationId="{C8754714-D449-4541-B1C2-2A14194CB472}"/>
          </ac:spMkLst>
        </pc:spChg>
      </pc:sldChg>
      <pc:sldChg chg="modSp">
        <pc:chgData name="Ngo,Anh" userId="S::ahn45@drexel.edu::f7bac252-6cd0-4d47-ab0c-a7f4a6ebd26c" providerId="AD" clId="Web-{BAFD816A-2CE4-4DD6-819B-D72A64F7356D}" dt="2021-11-05T19:48:12.331" v="2289" actId="20577"/>
        <pc:sldMkLst>
          <pc:docMk/>
          <pc:sldMk cId="1330802395" sldId="291"/>
        </pc:sldMkLst>
        <pc:graphicFrameChg chg="modGraphic">
          <ac:chgData name="Ngo,Anh" userId="S::ahn45@drexel.edu::f7bac252-6cd0-4d47-ab0c-a7f4a6ebd26c" providerId="AD" clId="Web-{BAFD816A-2CE4-4DD6-819B-D72A64F7356D}" dt="2021-11-05T19:48:12.331" v="2289" actId="20577"/>
          <ac:graphicFrameMkLst>
            <pc:docMk/>
            <pc:sldMk cId="1330802395" sldId="291"/>
            <ac:graphicFrameMk id="3" creationId="{5558F720-4EAC-CB49-B85D-244C2273CEEF}"/>
          </ac:graphicFrameMkLst>
        </pc:graphicFrameChg>
      </pc:sldChg>
    </pc:docChg>
  </pc:docChgLst>
  <pc:docChgLst>
    <pc:chgData name="Le,Tram" userId="S::ttl43@drexel.edu::09b4efff-35f5-41e0-afd4-889a24f20097" providerId="AD" clId="Web-{1261323A-7756-497B-957D-2BB41E4EBA50}"/>
    <pc:docChg chg="modSld">
      <pc:chgData name="Le,Tram" userId="S::ttl43@drexel.edu::09b4efff-35f5-41e0-afd4-889a24f20097" providerId="AD" clId="Web-{1261323A-7756-497B-957D-2BB41E4EBA50}" dt="2021-11-05T18:29:36.724" v="369" actId="20577"/>
      <pc:docMkLst>
        <pc:docMk/>
      </pc:docMkLst>
      <pc:sldChg chg="addSp delSp modSp">
        <pc:chgData name="Le,Tram" userId="S::ttl43@drexel.edu::09b4efff-35f5-41e0-afd4-889a24f20097" providerId="AD" clId="Web-{1261323A-7756-497B-957D-2BB41E4EBA50}" dt="2021-11-05T18:29:36.724" v="369" actId="20577"/>
        <pc:sldMkLst>
          <pc:docMk/>
          <pc:sldMk cId="2668765258" sldId="263"/>
        </pc:sldMkLst>
        <pc:spChg chg="del">
          <ac:chgData name="Le,Tram" userId="S::ttl43@drexel.edu::09b4efff-35f5-41e0-afd4-889a24f20097" providerId="AD" clId="Web-{1261323A-7756-497B-957D-2BB41E4EBA50}" dt="2021-11-05T18:25:26.890" v="178"/>
          <ac:spMkLst>
            <pc:docMk/>
            <pc:sldMk cId="2668765258" sldId="263"/>
            <ac:spMk id="2" creationId="{68544601-D098-42B0-8764-A4AA2327D9CF}"/>
          </ac:spMkLst>
        </pc:spChg>
        <pc:spChg chg="add mod">
          <ac:chgData name="Le,Tram" userId="S::ttl43@drexel.edu::09b4efff-35f5-41e0-afd4-889a24f20097" providerId="AD" clId="Web-{1261323A-7756-497B-957D-2BB41E4EBA50}" dt="2021-11-05T18:25:32.578" v="179" actId="1076"/>
          <ac:spMkLst>
            <pc:docMk/>
            <pc:sldMk cId="2668765258" sldId="263"/>
            <ac:spMk id="3" creationId="{1EABFE97-190E-466D-92DE-4D0AC08E662B}"/>
          </ac:spMkLst>
        </pc:spChg>
        <pc:spChg chg="add mod">
          <ac:chgData name="Le,Tram" userId="S::ttl43@drexel.edu::09b4efff-35f5-41e0-afd4-889a24f20097" providerId="AD" clId="Web-{1261323A-7756-497B-957D-2BB41E4EBA50}" dt="2021-11-05T18:29:36.724" v="369" actId="20577"/>
          <ac:spMkLst>
            <pc:docMk/>
            <pc:sldMk cId="2668765258" sldId="263"/>
            <ac:spMk id="4" creationId="{E7515536-9D1D-461D-896D-B549D313EA03}"/>
          </ac:spMkLst>
        </pc:spChg>
      </pc:sldChg>
      <pc:sldChg chg="modSp">
        <pc:chgData name="Le,Tram" userId="S::ttl43@drexel.edu::09b4efff-35f5-41e0-afd4-889a24f20097" providerId="AD" clId="Web-{1261323A-7756-497B-957D-2BB41E4EBA50}" dt="2021-11-05T18:21:20.509" v="23" actId="20577"/>
        <pc:sldMkLst>
          <pc:docMk/>
          <pc:sldMk cId="1547910308" sldId="278"/>
        </pc:sldMkLst>
        <pc:spChg chg="mod">
          <ac:chgData name="Le,Tram" userId="S::ttl43@drexel.edu::09b4efff-35f5-41e0-afd4-889a24f20097" providerId="AD" clId="Web-{1261323A-7756-497B-957D-2BB41E4EBA50}" dt="2021-11-05T18:21:20.509" v="23" actId="20577"/>
          <ac:spMkLst>
            <pc:docMk/>
            <pc:sldMk cId="1547910308" sldId="278"/>
            <ac:spMk id="2" creationId="{DB38998A-06DC-7642-85C9-40308F1EDEAE}"/>
          </ac:spMkLst>
        </pc:spChg>
      </pc:sldChg>
    </pc:docChg>
  </pc:docChgLst>
  <pc:docChgLst>
    <pc:chgData name="Le,Tram" userId="09b4efff-35f5-41e0-afd4-889a24f20097" providerId="ADAL" clId="{63B17130-64CD-BD41-B5A1-599F10B6D5E9}"/>
    <pc:docChg chg="undo custSel modSld">
      <pc:chgData name="Le,Tram" userId="09b4efff-35f5-41e0-afd4-889a24f20097" providerId="ADAL" clId="{63B17130-64CD-BD41-B5A1-599F10B6D5E9}" dt="2021-11-05T19:46:07.676" v="1601" actId="20577"/>
      <pc:docMkLst>
        <pc:docMk/>
      </pc:docMkLst>
      <pc:sldChg chg="addSp delSp modSp mod">
        <pc:chgData name="Le,Tram" userId="09b4efff-35f5-41e0-afd4-889a24f20097" providerId="ADAL" clId="{63B17130-64CD-BD41-B5A1-599F10B6D5E9}" dt="2021-11-05T19:32:20.085" v="942" actId="1076"/>
        <pc:sldMkLst>
          <pc:docMk/>
          <pc:sldMk cId="348419036" sldId="257"/>
        </pc:sldMkLst>
        <pc:picChg chg="add mod">
          <ac:chgData name="Le,Tram" userId="09b4efff-35f5-41e0-afd4-889a24f20097" providerId="ADAL" clId="{63B17130-64CD-BD41-B5A1-599F10B6D5E9}" dt="2021-11-05T19:32:20.085" v="942" actId="1076"/>
          <ac:picMkLst>
            <pc:docMk/>
            <pc:sldMk cId="348419036" sldId="257"/>
            <ac:picMk id="2" creationId="{5CED6399-3E29-4E4B-825E-E6B75B698A2F}"/>
          </ac:picMkLst>
        </pc:picChg>
        <pc:picChg chg="del">
          <ac:chgData name="Le,Tram" userId="09b4efff-35f5-41e0-afd4-889a24f20097" providerId="ADAL" clId="{63B17130-64CD-BD41-B5A1-599F10B6D5E9}" dt="2021-11-05T19:32:01.494" v="937" actId="478"/>
          <ac:picMkLst>
            <pc:docMk/>
            <pc:sldMk cId="348419036" sldId="257"/>
            <ac:picMk id="4098" creationId="{FB78B19F-7615-448E-860B-770B865AEBBB}"/>
          </ac:picMkLst>
        </pc:picChg>
      </pc:sldChg>
      <pc:sldChg chg="addSp modSp mod modNotesTx">
        <pc:chgData name="Le,Tram" userId="09b4efff-35f5-41e0-afd4-889a24f20097" providerId="ADAL" clId="{63B17130-64CD-BD41-B5A1-599F10B6D5E9}" dt="2021-11-05T19:46:07.676" v="1601" actId="20577"/>
        <pc:sldMkLst>
          <pc:docMk/>
          <pc:sldMk cId="2668765258" sldId="263"/>
        </pc:sldMkLst>
        <pc:spChg chg="mod">
          <ac:chgData name="Le,Tram" userId="09b4efff-35f5-41e0-afd4-889a24f20097" providerId="ADAL" clId="{63B17130-64CD-BD41-B5A1-599F10B6D5E9}" dt="2021-11-05T18:43:30.831" v="425" actId="1076"/>
          <ac:spMkLst>
            <pc:docMk/>
            <pc:sldMk cId="2668765258" sldId="263"/>
            <ac:spMk id="3" creationId="{1EABFE97-190E-466D-92DE-4D0AC08E662B}"/>
          </ac:spMkLst>
        </pc:spChg>
        <pc:spChg chg="mod">
          <ac:chgData name="Le,Tram" userId="09b4efff-35f5-41e0-afd4-889a24f20097" providerId="ADAL" clId="{63B17130-64CD-BD41-B5A1-599F10B6D5E9}" dt="2021-11-05T18:53:55.264" v="464" actId="207"/>
          <ac:spMkLst>
            <pc:docMk/>
            <pc:sldMk cId="2668765258" sldId="263"/>
            <ac:spMk id="4" creationId="{E7515536-9D1D-461D-896D-B549D313EA03}"/>
          </ac:spMkLst>
        </pc:spChg>
        <pc:spChg chg="add mod">
          <ac:chgData name="Le,Tram" userId="09b4efff-35f5-41e0-afd4-889a24f20097" providerId="ADAL" clId="{63B17130-64CD-BD41-B5A1-599F10B6D5E9}" dt="2021-11-05T18:53:22.195" v="460" actId="14100"/>
          <ac:spMkLst>
            <pc:docMk/>
            <pc:sldMk cId="2668765258" sldId="263"/>
            <ac:spMk id="5" creationId="{2195F276-ACC8-F441-A3BE-999EF39FAA75}"/>
          </ac:spMkLst>
        </pc:spChg>
        <pc:spChg chg="add mod">
          <ac:chgData name="Le,Tram" userId="09b4efff-35f5-41e0-afd4-889a24f20097" providerId="ADAL" clId="{63B17130-64CD-BD41-B5A1-599F10B6D5E9}" dt="2021-11-05T19:35:04.836" v="955" actId="14100"/>
          <ac:spMkLst>
            <pc:docMk/>
            <pc:sldMk cId="2668765258" sldId="263"/>
            <ac:spMk id="7" creationId="{1780E482-67AD-834F-BAA6-92149B618EF2}"/>
          </ac:spMkLst>
        </pc:spChg>
        <pc:spChg chg="mod">
          <ac:chgData name="Le,Tram" userId="09b4efff-35f5-41e0-afd4-889a24f20097" providerId="ADAL" clId="{63B17130-64CD-BD41-B5A1-599F10B6D5E9}" dt="2021-11-05T19:13:06.191" v="907"/>
          <ac:spMkLst>
            <pc:docMk/>
            <pc:sldMk cId="2668765258" sldId="263"/>
            <ac:spMk id="15" creationId="{C8754714-D449-4541-B1C2-2A14194CB472}"/>
          </ac:spMkLst>
        </pc:spChg>
        <pc:spChg chg="add mod">
          <ac:chgData name="Le,Tram" userId="09b4efff-35f5-41e0-afd4-889a24f20097" providerId="ADAL" clId="{63B17130-64CD-BD41-B5A1-599F10B6D5E9}" dt="2021-11-05T18:53:26.959" v="462" actId="14100"/>
          <ac:spMkLst>
            <pc:docMk/>
            <pc:sldMk cId="2668765258" sldId="263"/>
            <ac:spMk id="16" creationId="{B3EB1175-5BA9-EF4A-A265-4DF5E493A15C}"/>
          </ac:spMkLst>
        </pc:spChg>
        <pc:picChg chg="add mod">
          <ac:chgData name="Le,Tram" userId="09b4efff-35f5-41e0-afd4-889a24f20097" providerId="ADAL" clId="{63B17130-64CD-BD41-B5A1-599F10B6D5E9}" dt="2021-11-05T18:43:06.904" v="420" actId="1076"/>
          <ac:picMkLst>
            <pc:docMk/>
            <pc:sldMk cId="2668765258" sldId="263"/>
            <ac:picMk id="2" creationId="{1CE5A85E-BA4B-A04C-BBBE-34902CAD435D}"/>
          </ac:picMkLst>
        </pc:picChg>
        <pc:picChg chg="add mod">
          <ac:chgData name="Le,Tram" userId="09b4efff-35f5-41e0-afd4-889a24f20097" providerId="ADAL" clId="{63B17130-64CD-BD41-B5A1-599F10B6D5E9}" dt="2021-11-05T18:43:06.904" v="420" actId="1076"/>
          <ac:picMkLst>
            <pc:docMk/>
            <pc:sldMk cId="2668765258" sldId="263"/>
            <ac:picMk id="8" creationId="{71D11391-63BB-0746-BAE0-0A29CF9E3DCC}"/>
          </ac:picMkLst>
        </pc:picChg>
        <pc:picChg chg="add mod">
          <ac:chgData name="Le,Tram" userId="09b4efff-35f5-41e0-afd4-889a24f20097" providerId="ADAL" clId="{63B17130-64CD-BD41-B5A1-599F10B6D5E9}" dt="2021-11-05T18:43:12.271" v="422" actId="1076"/>
          <ac:picMkLst>
            <pc:docMk/>
            <pc:sldMk cId="2668765258" sldId="263"/>
            <ac:picMk id="11" creationId="{5AD2941C-87C0-3E48-87CB-D8EB508BEC7F}"/>
          </ac:picMkLst>
        </pc:picChg>
        <pc:picChg chg="add mod">
          <ac:chgData name="Le,Tram" userId="09b4efff-35f5-41e0-afd4-889a24f20097" providerId="ADAL" clId="{63B17130-64CD-BD41-B5A1-599F10B6D5E9}" dt="2021-11-05T18:43:10.423" v="421" actId="1076"/>
          <ac:picMkLst>
            <pc:docMk/>
            <pc:sldMk cId="2668765258" sldId="263"/>
            <ac:picMk id="13" creationId="{D88C2525-4D86-264F-A09F-CF27D5EE32FC}"/>
          </ac:picMkLst>
        </pc:picChg>
        <pc:picChg chg="add mod">
          <ac:chgData name="Le,Tram" userId="09b4efff-35f5-41e0-afd4-889a24f20097" providerId="ADAL" clId="{63B17130-64CD-BD41-B5A1-599F10B6D5E9}" dt="2021-11-05T18:43:17.069" v="423" actId="1076"/>
          <ac:picMkLst>
            <pc:docMk/>
            <pc:sldMk cId="2668765258" sldId="263"/>
            <ac:picMk id="14" creationId="{AB5CCF3C-F317-A64A-B6A5-3F917B892E68}"/>
          </ac:picMkLst>
        </pc:picChg>
      </pc:sldChg>
      <pc:sldChg chg="addSp delSp modSp mod">
        <pc:chgData name="Le,Tram" userId="09b4efff-35f5-41e0-afd4-889a24f20097" providerId="ADAL" clId="{63B17130-64CD-BD41-B5A1-599F10B6D5E9}" dt="2021-11-05T19:34:22.380" v="954" actId="113"/>
        <pc:sldMkLst>
          <pc:docMk/>
          <pc:sldMk cId="2846495487" sldId="274"/>
        </pc:sldMkLst>
        <pc:spChg chg="add del mod">
          <ac:chgData name="Le,Tram" userId="09b4efff-35f5-41e0-afd4-889a24f20097" providerId="ADAL" clId="{63B17130-64CD-BD41-B5A1-599F10B6D5E9}" dt="2021-11-05T19:09:16.076" v="876" actId="12084"/>
          <ac:spMkLst>
            <pc:docMk/>
            <pc:sldMk cId="2846495487" sldId="274"/>
            <ac:spMk id="2" creationId="{B124205F-E96C-A840-A4FD-666829590E63}"/>
          </ac:spMkLst>
        </pc:spChg>
        <pc:graphicFrameChg chg="add mod modGraphic">
          <ac:chgData name="Le,Tram" userId="09b4efff-35f5-41e0-afd4-889a24f20097" providerId="ADAL" clId="{63B17130-64CD-BD41-B5A1-599F10B6D5E9}" dt="2021-11-05T19:34:22.380" v="954" actId="113"/>
          <ac:graphicFrameMkLst>
            <pc:docMk/>
            <pc:sldMk cId="2846495487" sldId="274"/>
            <ac:graphicFrameMk id="3" creationId="{5558F720-4EAC-CB49-B85D-244C2273CEEF}"/>
          </ac:graphicFrameMkLst>
        </pc:graphicFrameChg>
      </pc:sldChg>
      <pc:sldChg chg="modSp mod">
        <pc:chgData name="Le,Tram" userId="09b4efff-35f5-41e0-afd4-889a24f20097" providerId="ADAL" clId="{63B17130-64CD-BD41-B5A1-599F10B6D5E9}" dt="2021-11-05T19:04:45.636" v="789" actId="14100"/>
        <pc:sldMkLst>
          <pc:docMk/>
          <pc:sldMk cId="1547910308" sldId="278"/>
        </pc:sldMkLst>
        <pc:spChg chg="mod">
          <ac:chgData name="Le,Tram" userId="09b4efff-35f5-41e0-afd4-889a24f20097" providerId="ADAL" clId="{63B17130-64CD-BD41-B5A1-599F10B6D5E9}" dt="2021-11-05T19:04:45.636" v="789" actId="14100"/>
          <ac:spMkLst>
            <pc:docMk/>
            <pc:sldMk cId="1547910308" sldId="278"/>
            <ac:spMk id="2" creationId="{DB38998A-06DC-7642-85C9-40308F1EDEAE}"/>
          </ac:spMkLst>
        </pc:spChg>
      </pc:sldChg>
      <pc:sldChg chg="modSp">
        <pc:chgData name="Le,Tram" userId="09b4efff-35f5-41e0-afd4-889a24f20097" providerId="ADAL" clId="{63B17130-64CD-BD41-B5A1-599F10B6D5E9}" dt="2021-11-05T19:20:12.954" v="924"/>
        <pc:sldMkLst>
          <pc:docMk/>
          <pc:sldMk cId="3750912894" sldId="282"/>
        </pc:sldMkLst>
        <pc:spChg chg="mod">
          <ac:chgData name="Le,Tram" userId="09b4efff-35f5-41e0-afd4-889a24f20097" providerId="ADAL" clId="{63B17130-64CD-BD41-B5A1-599F10B6D5E9}" dt="2021-11-05T19:20:12.954" v="924"/>
          <ac:spMkLst>
            <pc:docMk/>
            <pc:sldMk cId="3750912894" sldId="282"/>
            <ac:spMk id="2" creationId="{36651064-35AE-436F-8F28-C883D0828C35}"/>
          </ac:spMkLst>
        </pc:spChg>
      </pc:sldChg>
      <pc:sldChg chg="addSp delSp modSp">
        <pc:chgData name="Le,Tram" userId="09b4efff-35f5-41e0-afd4-889a24f20097" providerId="ADAL" clId="{63B17130-64CD-BD41-B5A1-599F10B6D5E9}" dt="2021-11-05T19:27:45.843" v="929"/>
        <pc:sldMkLst>
          <pc:docMk/>
          <pc:sldMk cId="1360851587" sldId="289"/>
        </pc:sldMkLst>
        <pc:spChg chg="mod">
          <ac:chgData name="Le,Tram" userId="09b4efff-35f5-41e0-afd4-889a24f20097" providerId="ADAL" clId="{63B17130-64CD-BD41-B5A1-599F10B6D5E9}" dt="2021-11-05T19:20:30.083" v="925"/>
          <ac:spMkLst>
            <pc:docMk/>
            <pc:sldMk cId="1360851587" sldId="289"/>
            <ac:spMk id="2" creationId="{501F56A9-2BF7-4D5C-934B-F93A9699E6AB}"/>
          </ac:spMkLst>
        </pc:spChg>
        <pc:spChg chg="mod">
          <ac:chgData name="Le,Tram" userId="09b4efff-35f5-41e0-afd4-889a24f20097" providerId="ADAL" clId="{63B17130-64CD-BD41-B5A1-599F10B6D5E9}" dt="2021-11-05T19:27:45.843" v="929"/>
          <ac:spMkLst>
            <pc:docMk/>
            <pc:sldMk cId="1360851587" sldId="289"/>
            <ac:spMk id="3" creationId="{DF8FBD58-CD8F-46A2-A052-36B148B22E8A}"/>
          </ac:spMkLst>
        </pc:spChg>
        <pc:spChg chg="add mod">
          <ac:chgData name="Le,Tram" userId="09b4efff-35f5-41e0-afd4-889a24f20097" providerId="ADAL" clId="{63B17130-64CD-BD41-B5A1-599F10B6D5E9}" dt="2021-11-05T19:16:41.843" v="917"/>
          <ac:spMkLst>
            <pc:docMk/>
            <pc:sldMk cId="1360851587" sldId="289"/>
            <ac:spMk id="17" creationId="{35EB76D5-87C8-46F4-8D20-87CF7FEC8B0E}"/>
          </ac:spMkLst>
        </pc:spChg>
        <pc:spChg chg="mod">
          <ac:chgData name="Le,Tram" userId="09b4efff-35f5-41e0-afd4-889a24f20097" providerId="ADAL" clId="{63B17130-64CD-BD41-B5A1-599F10B6D5E9}" dt="2021-11-05T19:27:45.843" v="929"/>
          <ac:spMkLst>
            <pc:docMk/>
            <pc:sldMk cId="1360851587" sldId="289"/>
            <ac:spMk id="50" creationId="{C803F925-0394-486C-B469-328B6695C135}"/>
          </ac:spMkLst>
        </pc:spChg>
        <pc:graphicFrameChg chg="del">
          <ac:chgData name="Le,Tram" userId="09b4efff-35f5-41e0-afd4-889a24f20097" providerId="ADAL" clId="{63B17130-64CD-BD41-B5A1-599F10B6D5E9}" dt="2021-11-05T19:27:45.843" v="929"/>
          <ac:graphicFrameMkLst>
            <pc:docMk/>
            <pc:sldMk cId="1360851587" sldId="289"/>
            <ac:graphicFrameMk id="4" creationId="{83AD173C-24AE-B843-B77E-1A6D4B83BB13}"/>
          </ac:graphicFrameMkLst>
        </pc:graphicFrameChg>
      </pc:sldChg>
      <pc:sldChg chg="modSp">
        <pc:chgData name="Le,Tram" userId="09b4efff-35f5-41e0-afd4-889a24f20097" providerId="ADAL" clId="{63B17130-64CD-BD41-B5A1-599F10B6D5E9}" dt="2021-11-05T19:20:09.138" v="923"/>
        <pc:sldMkLst>
          <pc:docMk/>
          <pc:sldMk cId="3024925441" sldId="290"/>
        </pc:sldMkLst>
        <pc:spChg chg="mod">
          <ac:chgData name="Le,Tram" userId="09b4efff-35f5-41e0-afd4-889a24f20097" providerId="ADAL" clId="{63B17130-64CD-BD41-B5A1-599F10B6D5E9}" dt="2021-11-05T19:20:09.138" v="923"/>
          <ac:spMkLst>
            <pc:docMk/>
            <pc:sldMk cId="3024925441" sldId="290"/>
            <ac:spMk id="2" creationId="{D38BB899-0A8B-4905-B00B-D761E1F0ECF1}"/>
          </ac:spMkLst>
        </pc:spChg>
      </pc:sldChg>
      <pc:sldChg chg="modSp">
        <pc:chgData name="Le,Tram" userId="09b4efff-35f5-41e0-afd4-889a24f20097" providerId="ADAL" clId="{63B17130-64CD-BD41-B5A1-599F10B6D5E9}" dt="2021-11-05T19:33:46.567" v="953"/>
        <pc:sldMkLst>
          <pc:docMk/>
          <pc:sldMk cId="1330802395" sldId="291"/>
        </pc:sldMkLst>
        <pc:graphicFrameChg chg="mod">
          <ac:chgData name="Le,Tram" userId="09b4efff-35f5-41e0-afd4-889a24f20097" providerId="ADAL" clId="{63B17130-64CD-BD41-B5A1-599F10B6D5E9}" dt="2021-11-05T19:33:46.567" v="953"/>
          <ac:graphicFrameMkLst>
            <pc:docMk/>
            <pc:sldMk cId="1330802395" sldId="291"/>
            <ac:graphicFrameMk id="3" creationId="{5558F720-4EAC-CB49-B85D-244C2273CEEF}"/>
          </ac:graphicFrameMkLst>
        </pc:graphicFrameChg>
      </pc:sldChg>
    </pc:docChg>
  </pc:docChgLst>
  <pc:docChgLst>
    <pc:chgData name="Le,Tram" userId="S::ttl43@drexel.edu::09b4efff-35f5-41e0-afd4-889a24f20097" providerId="AD" clId="Web-{7885B4E3-C24F-4C48-895D-01674BFB55CF}"/>
    <pc:docChg chg="modSld">
      <pc:chgData name="Le,Tram" userId="S::ttl43@drexel.edu::09b4efff-35f5-41e0-afd4-889a24f20097" providerId="AD" clId="Web-{7885B4E3-C24F-4C48-895D-01674BFB55CF}" dt="2021-11-05T17:07:14.295" v="8" actId="14100"/>
      <pc:docMkLst>
        <pc:docMk/>
      </pc:docMkLst>
      <pc:sldChg chg="modSp">
        <pc:chgData name="Le,Tram" userId="S::ttl43@drexel.edu::09b4efff-35f5-41e0-afd4-889a24f20097" providerId="AD" clId="Web-{7885B4E3-C24F-4C48-895D-01674BFB55CF}" dt="2021-11-05T17:07:14.295" v="8" actId="14100"/>
        <pc:sldMkLst>
          <pc:docMk/>
          <pc:sldMk cId="2470763400" sldId="261"/>
        </pc:sldMkLst>
        <pc:spChg chg="mod">
          <ac:chgData name="Le,Tram" userId="S::ttl43@drexel.edu::09b4efff-35f5-41e0-afd4-889a24f20097" providerId="AD" clId="Web-{7885B4E3-C24F-4C48-895D-01674BFB55CF}" dt="2021-11-05T17:07:14.295" v="8" actId="14100"/>
          <ac:spMkLst>
            <pc:docMk/>
            <pc:sldMk cId="2470763400" sldId="261"/>
            <ac:spMk id="30" creationId="{29656E5B-0E2F-5D49-B4A3-C9AE4B1381C9}"/>
          </ac:spMkLst>
        </pc:spChg>
      </pc:sldChg>
    </pc:docChg>
  </pc:docChgLst>
  <pc:docChgLst>
    <pc:chgData name="Ngo,An" userId="8f8f9c32-e5c7-409f-9523-16596d8866a0" providerId="ADAL" clId="{4E0EAA40-F1E4-504E-8B09-00EB637ACE2F}"/>
    <pc:docChg chg="undo custSel addSld delSld modSld sldOrd">
      <pc:chgData name="Ngo,An" userId="8f8f9c32-e5c7-409f-9523-16596d8866a0" providerId="ADAL" clId="{4E0EAA40-F1E4-504E-8B09-00EB637ACE2F}" dt="2021-11-05T19:54:40.552" v="2130" actId="113"/>
      <pc:docMkLst>
        <pc:docMk/>
      </pc:docMkLst>
      <pc:sldChg chg="addSp delSp modSp del mod">
        <pc:chgData name="Ngo,An" userId="8f8f9c32-e5c7-409f-9523-16596d8866a0" providerId="ADAL" clId="{4E0EAA40-F1E4-504E-8B09-00EB637ACE2F}" dt="2021-11-05T14:31:21.938" v="16" actId="2696"/>
        <pc:sldMkLst>
          <pc:docMk/>
          <pc:sldMk cId="109857222" sldId="256"/>
        </pc:sldMkLst>
        <pc:spChg chg="mod">
          <ac:chgData name="Ngo,An" userId="8f8f9c32-e5c7-409f-9523-16596d8866a0" providerId="ADAL" clId="{4E0EAA40-F1E4-504E-8B09-00EB637ACE2F}" dt="2021-11-05T14:27:42.774" v="6" actId="1076"/>
          <ac:spMkLst>
            <pc:docMk/>
            <pc:sldMk cId="109857222" sldId="256"/>
            <ac:spMk id="6" creationId="{578E101D-D9DC-4D94-8482-F2E87B61832A}"/>
          </ac:spMkLst>
        </pc:spChg>
        <pc:spChg chg="del">
          <ac:chgData name="Ngo,An" userId="8f8f9c32-e5c7-409f-9523-16596d8866a0" providerId="ADAL" clId="{4E0EAA40-F1E4-504E-8B09-00EB637ACE2F}" dt="2021-11-05T14:31:19.234" v="13" actId="478"/>
          <ac:spMkLst>
            <pc:docMk/>
            <pc:sldMk cId="109857222" sldId="256"/>
            <ac:spMk id="12" creationId="{62C0D793-938B-4C8A-8E68-138BDE70D4AC}"/>
          </ac:spMkLst>
        </pc:spChg>
        <pc:picChg chg="del">
          <ac:chgData name="Ngo,An" userId="8f8f9c32-e5c7-409f-9523-16596d8866a0" providerId="ADAL" clId="{4E0EAA40-F1E4-504E-8B09-00EB637ACE2F}" dt="2021-11-05T14:31:04.416" v="8" actId="478"/>
          <ac:picMkLst>
            <pc:docMk/>
            <pc:sldMk cId="109857222" sldId="256"/>
            <ac:picMk id="7" creationId="{2D860A13-1A38-4636-81AC-976E9F2167D9}"/>
          </ac:picMkLst>
        </pc:picChg>
        <pc:picChg chg="mod">
          <ac:chgData name="Ngo,An" userId="8f8f9c32-e5c7-409f-9523-16596d8866a0" providerId="ADAL" clId="{4E0EAA40-F1E4-504E-8B09-00EB637ACE2F}" dt="2021-11-05T14:27:21.121" v="0" actId="1076"/>
          <ac:picMkLst>
            <pc:docMk/>
            <pc:sldMk cId="109857222" sldId="256"/>
            <ac:picMk id="8" creationId="{936C93C1-C081-4F87-99D4-638FE8D00C85}"/>
          </ac:picMkLst>
        </pc:picChg>
        <pc:picChg chg="mod">
          <ac:chgData name="Ngo,An" userId="8f8f9c32-e5c7-409f-9523-16596d8866a0" providerId="ADAL" clId="{4E0EAA40-F1E4-504E-8B09-00EB637ACE2F}" dt="2021-11-05T14:27:39.210" v="5" actId="1076"/>
          <ac:picMkLst>
            <pc:docMk/>
            <pc:sldMk cId="109857222" sldId="256"/>
            <ac:picMk id="9" creationId="{AABEAF4B-9E1D-41E2-9E6A-0C8629B047B6}"/>
          </ac:picMkLst>
        </pc:picChg>
        <pc:picChg chg="del mod">
          <ac:chgData name="Ngo,An" userId="8f8f9c32-e5c7-409f-9523-16596d8866a0" providerId="ADAL" clId="{4E0EAA40-F1E4-504E-8B09-00EB637ACE2F}" dt="2021-11-05T14:31:03.101" v="7" actId="478"/>
          <ac:picMkLst>
            <pc:docMk/>
            <pc:sldMk cId="109857222" sldId="256"/>
            <ac:picMk id="10" creationId="{2B1ECD75-506D-48C0-BAD5-9E47150FF5C3}"/>
          </ac:picMkLst>
        </pc:picChg>
        <pc:picChg chg="del">
          <ac:chgData name="Ngo,An" userId="8f8f9c32-e5c7-409f-9523-16596d8866a0" providerId="ADAL" clId="{4E0EAA40-F1E4-504E-8B09-00EB637ACE2F}" dt="2021-11-05T14:31:13.116" v="9" actId="478"/>
          <ac:picMkLst>
            <pc:docMk/>
            <pc:sldMk cId="109857222" sldId="256"/>
            <ac:picMk id="11" creationId="{CB8AA105-57E0-4213-9F2A-55872CA326EB}"/>
          </ac:picMkLst>
        </pc:picChg>
        <pc:picChg chg="add del mod">
          <ac:chgData name="Ngo,An" userId="8f8f9c32-e5c7-409f-9523-16596d8866a0" providerId="ADAL" clId="{4E0EAA40-F1E4-504E-8B09-00EB637ACE2F}" dt="2021-11-05T14:31:20.968" v="15" actId="478"/>
          <ac:picMkLst>
            <pc:docMk/>
            <pc:sldMk cId="109857222" sldId="256"/>
            <ac:picMk id="1026" creationId="{7A096B58-0401-5049-B150-BAD0B90DED58}"/>
          </ac:picMkLst>
        </pc:picChg>
        <pc:picChg chg="add">
          <ac:chgData name="Ngo,An" userId="8f8f9c32-e5c7-409f-9523-16596d8866a0" providerId="ADAL" clId="{4E0EAA40-F1E4-504E-8B09-00EB637ACE2F}" dt="2021-11-05T14:31:14.709" v="10"/>
          <ac:picMkLst>
            <pc:docMk/>
            <pc:sldMk cId="109857222" sldId="256"/>
            <ac:picMk id="1027" creationId="{7E57DE75-C92B-B540-8BC4-70EEC5C29BC5}"/>
          </ac:picMkLst>
        </pc:picChg>
        <pc:picChg chg="add mod">
          <ac:chgData name="Ngo,An" userId="8f8f9c32-e5c7-409f-9523-16596d8866a0" providerId="ADAL" clId="{4E0EAA40-F1E4-504E-8B09-00EB637ACE2F}" dt="2021-11-05T14:31:17.988" v="12" actId="1076"/>
          <ac:picMkLst>
            <pc:docMk/>
            <pc:sldMk cId="109857222" sldId="256"/>
            <ac:picMk id="1028" creationId="{6E371AA9-0A59-1847-BFA3-C60D6E16CE53}"/>
          </ac:picMkLst>
        </pc:picChg>
        <pc:picChg chg="add">
          <ac:chgData name="Ngo,An" userId="8f8f9c32-e5c7-409f-9523-16596d8866a0" providerId="ADAL" clId="{4E0EAA40-F1E4-504E-8B09-00EB637ACE2F}" dt="2021-11-05T14:31:14.709" v="10"/>
          <ac:picMkLst>
            <pc:docMk/>
            <pc:sldMk cId="109857222" sldId="256"/>
            <ac:picMk id="1029" creationId="{489D5EC2-9DFF-B541-86D0-21EF363E38C0}"/>
          </ac:picMkLst>
        </pc:picChg>
        <pc:picChg chg="add">
          <ac:chgData name="Ngo,An" userId="8f8f9c32-e5c7-409f-9523-16596d8866a0" providerId="ADAL" clId="{4E0EAA40-F1E4-504E-8B09-00EB637ACE2F}" dt="2021-11-05T14:31:14.709" v="10"/>
          <ac:picMkLst>
            <pc:docMk/>
            <pc:sldMk cId="109857222" sldId="256"/>
            <ac:picMk id="1030" creationId="{7B71846E-706F-6A44-A539-37D93000410B}"/>
          </ac:picMkLst>
        </pc:picChg>
        <pc:picChg chg="add">
          <ac:chgData name="Ngo,An" userId="8f8f9c32-e5c7-409f-9523-16596d8866a0" providerId="ADAL" clId="{4E0EAA40-F1E4-504E-8B09-00EB637ACE2F}" dt="2021-11-05T14:31:14.709" v="10"/>
          <ac:picMkLst>
            <pc:docMk/>
            <pc:sldMk cId="109857222" sldId="256"/>
            <ac:picMk id="1031" creationId="{FBCC03B0-F54E-A442-8A38-978E4FE65281}"/>
          </ac:picMkLst>
        </pc:picChg>
      </pc:sldChg>
      <pc:sldChg chg="addSp delSp modSp new mod">
        <pc:chgData name="Ngo,An" userId="8f8f9c32-e5c7-409f-9523-16596d8866a0" providerId="ADAL" clId="{4E0EAA40-F1E4-504E-8B09-00EB637ACE2F}" dt="2021-11-05T19:08:15.501" v="1303" actId="1076"/>
        <pc:sldMkLst>
          <pc:docMk/>
          <pc:sldMk cId="898206469" sldId="256"/>
        </pc:sldMkLst>
        <pc:spChg chg="del">
          <ac:chgData name="Ngo,An" userId="8f8f9c32-e5c7-409f-9523-16596d8866a0" providerId="ADAL" clId="{4E0EAA40-F1E4-504E-8B09-00EB637ACE2F}" dt="2021-11-05T14:31:59.799" v="18" actId="478"/>
          <ac:spMkLst>
            <pc:docMk/>
            <pc:sldMk cId="898206469" sldId="256"/>
            <ac:spMk id="2" creationId="{D824F148-1D97-9B42-8351-FF46EB02B95F}"/>
          </ac:spMkLst>
        </pc:spChg>
        <pc:spChg chg="del">
          <ac:chgData name="Ngo,An" userId="8f8f9c32-e5c7-409f-9523-16596d8866a0" providerId="ADAL" clId="{4E0EAA40-F1E4-504E-8B09-00EB637ACE2F}" dt="2021-11-05T14:32:01.070" v="19" actId="478"/>
          <ac:spMkLst>
            <pc:docMk/>
            <pc:sldMk cId="898206469" sldId="256"/>
            <ac:spMk id="3" creationId="{431CE1AF-F09E-7C4E-ACAA-2D67778573BF}"/>
          </ac:spMkLst>
        </pc:spChg>
        <pc:spChg chg="add mod">
          <ac:chgData name="Ngo,An" userId="8f8f9c32-e5c7-409f-9523-16596d8866a0" providerId="ADAL" clId="{4E0EAA40-F1E4-504E-8B09-00EB637ACE2F}" dt="2021-11-05T19:08:15.501" v="1303" actId="1076"/>
          <ac:spMkLst>
            <pc:docMk/>
            <pc:sldMk cId="898206469" sldId="256"/>
            <ac:spMk id="14" creationId="{098D6E95-BECE-5847-AE7E-103CBF39F14F}"/>
          </ac:spMkLst>
        </pc:spChg>
        <pc:spChg chg="add mod">
          <ac:chgData name="Ngo,An" userId="8f8f9c32-e5c7-409f-9523-16596d8866a0" providerId="ADAL" clId="{4E0EAA40-F1E4-504E-8B09-00EB637ACE2F}" dt="2021-11-05T14:41:52.234" v="216" actId="1076"/>
          <ac:spMkLst>
            <pc:docMk/>
            <pc:sldMk cId="898206469" sldId="256"/>
            <ac:spMk id="22" creationId="{A12F84C5-412A-E646-92AC-07E79EB371FB}"/>
          </ac:spMkLst>
        </pc:spChg>
        <pc:grpChg chg="add del mod">
          <ac:chgData name="Ngo,An" userId="8f8f9c32-e5c7-409f-9523-16596d8866a0" providerId="ADAL" clId="{4E0EAA40-F1E4-504E-8B09-00EB637ACE2F}" dt="2021-11-05T14:36:02.160" v="67" actId="478"/>
          <ac:grpSpMkLst>
            <pc:docMk/>
            <pc:sldMk cId="898206469" sldId="256"/>
            <ac:grpSpMk id="4" creationId="{B78293B9-90DE-CB43-AD19-5B6B91CB487B}"/>
          </ac:grpSpMkLst>
        </pc:grpChg>
        <pc:grpChg chg="add mod">
          <ac:chgData name="Ngo,An" userId="8f8f9c32-e5c7-409f-9523-16596d8866a0" providerId="ADAL" clId="{4E0EAA40-F1E4-504E-8B09-00EB637ACE2F}" dt="2021-11-05T14:43:00.064" v="256" actId="1076"/>
          <ac:grpSpMkLst>
            <pc:docMk/>
            <pc:sldMk cId="898206469" sldId="256"/>
            <ac:grpSpMk id="15" creationId="{3540E930-DAC6-614F-B1BE-95E10BCB5AC3}"/>
          </ac:grpSpMkLst>
        </pc:grpChg>
        <pc:picChg chg="mod">
          <ac:chgData name="Ngo,An" userId="8f8f9c32-e5c7-409f-9523-16596d8866a0" providerId="ADAL" clId="{4E0EAA40-F1E4-504E-8B09-00EB637ACE2F}" dt="2021-11-05T14:32:01.584" v="20"/>
          <ac:picMkLst>
            <pc:docMk/>
            <pc:sldMk cId="898206469" sldId="256"/>
            <ac:picMk id="5" creationId="{F14513B1-C260-4641-9E1C-8337CDCE4F39}"/>
          </ac:picMkLst>
        </pc:picChg>
        <pc:picChg chg="mod">
          <ac:chgData name="Ngo,An" userId="8f8f9c32-e5c7-409f-9523-16596d8866a0" providerId="ADAL" clId="{4E0EAA40-F1E4-504E-8B09-00EB637ACE2F}" dt="2021-11-05T14:32:01.584" v="20"/>
          <ac:picMkLst>
            <pc:docMk/>
            <pc:sldMk cId="898206469" sldId="256"/>
            <ac:picMk id="6" creationId="{757A9A67-96D4-BF43-AB8E-D3239639C5D0}"/>
          </ac:picMkLst>
        </pc:picChg>
        <pc:picChg chg="mod">
          <ac:chgData name="Ngo,An" userId="8f8f9c32-e5c7-409f-9523-16596d8866a0" providerId="ADAL" clId="{4E0EAA40-F1E4-504E-8B09-00EB637ACE2F}" dt="2021-11-05T14:32:01.584" v="20"/>
          <ac:picMkLst>
            <pc:docMk/>
            <pc:sldMk cId="898206469" sldId="256"/>
            <ac:picMk id="7" creationId="{8B7171BB-5F13-8C42-BB0D-0DC2E2DDE1DC}"/>
          </ac:picMkLst>
        </pc:picChg>
        <pc:picChg chg="mod">
          <ac:chgData name="Ngo,An" userId="8f8f9c32-e5c7-409f-9523-16596d8866a0" providerId="ADAL" clId="{4E0EAA40-F1E4-504E-8B09-00EB637ACE2F}" dt="2021-11-05T14:32:01.584" v="20"/>
          <ac:picMkLst>
            <pc:docMk/>
            <pc:sldMk cId="898206469" sldId="256"/>
            <ac:picMk id="8" creationId="{8721EBB8-6897-B74D-843A-3199C6533526}"/>
          </ac:picMkLst>
        </pc:picChg>
        <pc:picChg chg="mod">
          <ac:chgData name="Ngo,An" userId="8f8f9c32-e5c7-409f-9523-16596d8866a0" providerId="ADAL" clId="{4E0EAA40-F1E4-504E-8B09-00EB637ACE2F}" dt="2021-11-05T14:32:01.584" v="20"/>
          <ac:picMkLst>
            <pc:docMk/>
            <pc:sldMk cId="898206469" sldId="256"/>
            <ac:picMk id="9" creationId="{D4E5FC4B-E864-5C41-BCF8-E8F66C1D4AEC}"/>
          </ac:picMkLst>
        </pc:picChg>
        <pc:picChg chg="mod">
          <ac:chgData name="Ngo,An" userId="8f8f9c32-e5c7-409f-9523-16596d8866a0" providerId="ADAL" clId="{4E0EAA40-F1E4-504E-8B09-00EB637ACE2F}" dt="2021-11-05T14:32:01.584" v="20"/>
          <ac:picMkLst>
            <pc:docMk/>
            <pc:sldMk cId="898206469" sldId="256"/>
            <ac:picMk id="10" creationId="{268777B9-D6CC-3E44-8EE6-8093D058C8BE}"/>
          </ac:picMkLst>
        </pc:picChg>
        <pc:picChg chg="mod">
          <ac:chgData name="Ngo,An" userId="8f8f9c32-e5c7-409f-9523-16596d8866a0" providerId="ADAL" clId="{4E0EAA40-F1E4-504E-8B09-00EB637ACE2F}" dt="2021-11-05T15:29:20.785" v="587" actId="1076"/>
          <ac:picMkLst>
            <pc:docMk/>
            <pc:sldMk cId="898206469" sldId="256"/>
            <ac:picMk id="11" creationId="{81E69D30-DCCF-4A24-9F63-AD1D8690CD3F}"/>
          </ac:picMkLst>
        </pc:picChg>
        <pc:picChg chg="mod">
          <ac:chgData name="Ngo,An" userId="8f8f9c32-e5c7-409f-9523-16596d8866a0" providerId="ADAL" clId="{4E0EAA40-F1E4-504E-8B09-00EB637ACE2F}" dt="2021-11-05T15:29:17.395" v="586" actId="14100"/>
          <ac:picMkLst>
            <pc:docMk/>
            <pc:sldMk cId="898206469" sldId="256"/>
            <ac:picMk id="13" creationId="{D0367D15-F7D9-4EAD-A7D7-11C307FC9A24}"/>
          </ac:picMkLst>
        </pc:picChg>
        <pc:picChg chg="mod">
          <ac:chgData name="Ngo,An" userId="8f8f9c32-e5c7-409f-9523-16596d8866a0" providerId="ADAL" clId="{4E0EAA40-F1E4-504E-8B09-00EB637ACE2F}" dt="2021-11-05T14:36:06.537" v="68"/>
          <ac:picMkLst>
            <pc:docMk/>
            <pc:sldMk cId="898206469" sldId="256"/>
            <ac:picMk id="16" creationId="{D334CA23-6568-704A-AC33-940B20397F91}"/>
          </ac:picMkLst>
        </pc:picChg>
        <pc:picChg chg="mod">
          <ac:chgData name="Ngo,An" userId="8f8f9c32-e5c7-409f-9523-16596d8866a0" providerId="ADAL" clId="{4E0EAA40-F1E4-504E-8B09-00EB637ACE2F}" dt="2021-11-05T14:36:06.537" v="68"/>
          <ac:picMkLst>
            <pc:docMk/>
            <pc:sldMk cId="898206469" sldId="256"/>
            <ac:picMk id="17" creationId="{AA99CD93-E933-CA40-95BB-83A86AE1D3F9}"/>
          </ac:picMkLst>
        </pc:picChg>
        <pc:picChg chg="mod">
          <ac:chgData name="Ngo,An" userId="8f8f9c32-e5c7-409f-9523-16596d8866a0" providerId="ADAL" clId="{4E0EAA40-F1E4-504E-8B09-00EB637ACE2F}" dt="2021-11-05T14:36:06.537" v="68"/>
          <ac:picMkLst>
            <pc:docMk/>
            <pc:sldMk cId="898206469" sldId="256"/>
            <ac:picMk id="18" creationId="{8E7F7CAE-09AA-9B4A-8AC1-69214DB73B23}"/>
          </ac:picMkLst>
        </pc:picChg>
        <pc:picChg chg="mod">
          <ac:chgData name="Ngo,An" userId="8f8f9c32-e5c7-409f-9523-16596d8866a0" providerId="ADAL" clId="{4E0EAA40-F1E4-504E-8B09-00EB637ACE2F}" dt="2021-11-05T14:36:06.537" v="68"/>
          <ac:picMkLst>
            <pc:docMk/>
            <pc:sldMk cId="898206469" sldId="256"/>
            <ac:picMk id="19" creationId="{1F931AF3-BD1B-E74B-9AA0-42F0867D6B8F}"/>
          </ac:picMkLst>
        </pc:picChg>
        <pc:picChg chg="mod">
          <ac:chgData name="Ngo,An" userId="8f8f9c32-e5c7-409f-9523-16596d8866a0" providerId="ADAL" clId="{4E0EAA40-F1E4-504E-8B09-00EB637ACE2F}" dt="2021-11-05T14:36:06.537" v="68"/>
          <ac:picMkLst>
            <pc:docMk/>
            <pc:sldMk cId="898206469" sldId="256"/>
            <ac:picMk id="20" creationId="{889400C2-8B45-E44F-B96E-B52F859253A5}"/>
          </ac:picMkLst>
        </pc:picChg>
        <pc:picChg chg="mod">
          <ac:chgData name="Ngo,An" userId="8f8f9c32-e5c7-409f-9523-16596d8866a0" providerId="ADAL" clId="{4E0EAA40-F1E4-504E-8B09-00EB637ACE2F}" dt="2021-11-05T14:36:06.537" v="68"/>
          <ac:picMkLst>
            <pc:docMk/>
            <pc:sldMk cId="898206469" sldId="256"/>
            <ac:picMk id="21" creationId="{87E1766E-C58E-6544-8D09-EF4934666EB6}"/>
          </ac:picMkLst>
        </pc:picChg>
        <pc:cxnChg chg="add mod">
          <ac:chgData name="Ngo,An" userId="8f8f9c32-e5c7-409f-9523-16596d8866a0" providerId="ADAL" clId="{4E0EAA40-F1E4-504E-8B09-00EB637ACE2F}" dt="2021-11-05T15:28:50.302" v="580" actId="1076"/>
          <ac:cxnSpMkLst>
            <pc:docMk/>
            <pc:sldMk cId="898206469" sldId="256"/>
            <ac:cxnSpMk id="23" creationId="{3C6737E9-FD89-7A49-8842-3AB82ACA7977}"/>
          </ac:cxnSpMkLst>
        </pc:cxnChg>
        <pc:cxnChg chg="add del mod">
          <ac:chgData name="Ngo,An" userId="8f8f9c32-e5c7-409f-9523-16596d8866a0" providerId="ADAL" clId="{4E0EAA40-F1E4-504E-8B09-00EB637ACE2F}" dt="2021-11-05T15:28:48.100" v="579"/>
          <ac:cxnSpMkLst>
            <pc:docMk/>
            <pc:sldMk cId="898206469" sldId="256"/>
            <ac:cxnSpMk id="24" creationId="{38F7BCCF-38E1-7143-9F91-DB5A6B2E8868}"/>
          </ac:cxnSpMkLst>
        </pc:cxnChg>
      </pc:sldChg>
      <pc:sldChg chg="addSp delSp modSp add mod">
        <pc:chgData name="Ngo,An" userId="8f8f9c32-e5c7-409f-9523-16596d8866a0" providerId="ADAL" clId="{4E0EAA40-F1E4-504E-8B09-00EB637ACE2F}" dt="2021-11-05T19:32:25.642" v="1598" actId="1076"/>
        <pc:sldMkLst>
          <pc:docMk/>
          <pc:sldMk cId="348419036" sldId="257"/>
        </pc:sldMkLst>
        <pc:spChg chg="del">
          <ac:chgData name="Ngo,An" userId="8f8f9c32-e5c7-409f-9523-16596d8866a0" providerId="ADAL" clId="{4E0EAA40-F1E4-504E-8B09-00EB637ACE2F}" dt="2021-11-05T14:35:49.817" v="63" actId="478"/>
          <ac:spMkLst>
            <pc:docMk/>
            <pc:sldMk cId="348419036" sldId="257"/>
            <ac:spMk id="14" creationId="{098D6E95-BECE-5847-AE7E-103CBF39F14F}"/>
          </ac:spMkLst>
        </pc:spChg>
        <pc:spChg chg="add mod">
          <ac:chgData name="Ngo,An" userId="8f8f9c32-e5c7-409f-9523-16596d8866a0" providerId="ADAL" clId="{4E0EAA40-F1E4-504E-8B09-00EB637ACE2F}" dt="2021-11-05T14:53:20.858" v="317" actId="20577"/>
          <ac:spMkLst>
            <pc:docMk/>
            <pc:sldMk cId="348419036" sldId="257"/>
            <ac:spMk id="15" creationId="{C8754714-D449-4541-B1C2-2A14194CB472}"/>
          </ac:spMkLst>
        </pc:spChg>
        <pc:spChg chg="add mod">
          <ac:chgData name="Ngo,An" userId="8f8f9c32-e5c7-409f-9523-16596d8866a0" providerId="ADAL" clId="{4E0EAA40-F1E4-504E-8B09-00EB637ACE2F}" dt="2021-11-05T19:32:25.642" v="1598" actId="1076"/>
          <ac:spMkLst>
            <pc:docMk/>
            <pc:sldMk cId="348419036" sldId="257"/>
            <ac:spMk id="27" creationId="{A0CBAE53-D9A8-1D4A-8A12-890E6B414343}"/>
          </ac:spMkLst>
        </pc:spChg>
        <pc:grpChg chg="del mod">
          <ac:chgData name="Ngo,An" userId="8f8f9c32-e5c7-409f-9523-16596d8866a0" providerId="ADAL" clId="{4E0EAA40-F1E4-504E-8B09-00EB637ACE2F}" dt="2021-11-05T14:39:35.144" v="184" actId="478"/>
          <ac:grpSpMkLst>
            <pc:docMk/>
            <pc:sldMk cId="348419036" sldId="257"/>
            <ac:grpSpMk id="4" creationId="{B78293B9-90DE-CB43-AD19-5B6B91CB487B}"/>
          </ac:grpSpMkLst>
        </pc:grpChg>
        <pc:grpChg chg="add mod">
          <ac:chgData name="Ngo,An" userId="8f8f9c32-e5c7-409f-9523-16596d8866a0" providerId="ADAL" clId="{4E0EAA40-F1E4-504E-8B09-00EB637ACE2F}" dt="2021-11-05T19:09:31.344" v="1305" actId="14100"/>
          <ac:grpSpMkLst>
            <pc:docMk/>
            <pc:sldMk cId="348419036" sldId="257"/>
            <ac:grpSpMk id="16" creationId="{68DC0C98-FA85-824A-A031-C4CF66312D43}"/>
          </ac:grpSpMkLst>
        </pc:grpChg>
        <pc:picChg chg="mod">
          <ac:chgData name="Ngo,An" userId="8f8f9c32-e5c7-409f-9523-16596d8866a0" providerId="ADAL" clId="{4E0EAA40-F1E4-504E-8B09-00EB637ACE2F}" dt="2021-11-05T15:26:08.751" v="532" actId="1076"/>
          <ac:picMkLst>
            <pc:docMk/>
            <pc:sldMk cId="348419036" sldId="257"/>
            <ac:picMk id="11" creationId="{81E69D30-DCCF-4A24-9F63-AD1D8690CD3F}"/>
          </ac:picMkLst>
        </pc:picChg>
        <pc:picChg chg="add mod">
          <ac:chgData name="Ngo,An" userId="8f8f9c32-e5c7-409f-9523-16596d8866a0" providerId="ADAL" clId="{4E0EAA40-F1E4-504E-8B09-00EB637ACE2F}" dt="2021-11-05T14:43:46.619" v="264" actId="1076"/>
          <ac:picMkLst>
            <pc:docMk/>
            <pc:sldMk cId="348419036" sldId="257"/>
            <ac:picMk id="12" creationId="{829AFAF0-9AE9-7947-80C0-E3B223386C7D}"/>
          </ac:picMkLst>
        </pc:picChg>
        <pc:picChg chg="mod">
          <ac:chgData name="Ngo,An" userId="8f8f9c32-e5c7-409f-9523-16596d8866a0" providerId="ADAL" clId="{4E0EAA40-F1E4-504E-8B09-00EB637ACE2F}" dt="2021-11-05T15:26:12.120" v="533" actId="1076"/>
          <ac:picMkLst>
            <pc:docMk/>
            <pc:sldMk cId="348419036" sldId="257"/>
            <ac:picMk id="13" creationId="{D0367D15-F7D9-4EAD-A7D7-11C307FC9A24}"/>
          </ac:picMkLst>
        </pc:picChg>
        <pc:picChg chg="mod">
          <ac:chgData name="Ngo,An" userId="8f8f9c32-e5c7-409f-9523-16596d8866a0" providerId="ADAL" clId="{4E0EAA40-F1E4-504E-8B09-00EB637ACE2F}" dt="2021-11-05T14:44:49.170" v="273"/>
          <ac:picMkLst>
            <pc:docMk/>
            <pc:sldMk cId="348419036" sldId="257"/>
            <ac:picMk id="17" creationId="{79FBCCC4-1221-E047-96FF-4DCB74A2E547}"/>
          </ac:picMkLst>
        </pc:picChg>
        <pc:picChg chg="mod">
          <ac:chgData name="Ngo,An" userId="8f8f9c32-e5c7-409f-9523-16596d8866a0" providerId="ADAL" clId="{4E0EAA40-F1E4-504E-8B09-00EB637ACE2F}" dt="2021-11-05T14:44:49.170" v="273"/>
          <ac:picMkLst>
            <pc:docMk/>
            <pc:sldMk cId="348419036" sldId="257"/>
            <ac:picMk id="18" creationId="{C3BEFB2A-EDD1-D942-9622-769985B2E439}"/>
          </ac:picMkLst>
        </pc:picChg>
        <pc:picChg chg="mod">
          <ac:chgData name="Ngo,An" userId="8f8f9c32-e5c7-409f-9523-16596d8866a0" providerId="ADAL" clId="{4E0EAA40-F1E4-504E-8B09-00EB637ACE2F}" dt="2021-11-05T14:44:49.170" v="273"/>
          <ac:picMkLst>
            <pc:docMk/>
            <pc:sldMk cId="348419036" sldId="257"/>
            <ac:picMk id="19" creationId="{FCB44A0B-E678-AF48-8695-DB771BA85A09}"/>
          </ac:picMkLst>
        </pc:picChg>
        <pc:picChg chg="mod">
          <ac:chgData name="Ngo,An" userId="8f8f9c32-e5c7-409f-9523-16596d8866a0" providerId="ADAL" clId="{4E0EAA40-F1E4-504E-8B09-00EB637ACE2F}" dt="2021-11-05T14:44:49.170" v="273"/>
          <ac:picMkLst>
            <pc:docMk/>
            <pc:sldMk cId="348419036" sldId="257"/>
            <ac:picMk id="20" creationId="{047150FD-B0E8-8E44-9958-1A6209328B74}"/>
          </ac:picMkLst>
        </pc:picChg>
        <pc:picChg chg="mod">
          <ac:chgData name="Ngo,An" userId="8f8f9c32-e5c7-409f-9523-16596d8866a0" providerId="ADAL" clId="{4E0EAA40-F1E4-504E-8B09-00EB637ACE2F}" dt="2021-11-05T14:44:49.170" v="273"/>
          <ac:picMkLst>
            <pc:docMk/>
            <pc:sldMk cId="348419036" sldId="257"/>
            <ac:picMk id="21" creationId="{FBEB3805-B446-2E4E-83EA-0BDEEE461BFF}"/>
          </ac:picMkLst>
        </pc:picChg>
        <pc:picChg chg="mod">
          <ac:chgData name="Ngo,An" userId="8f8f9c32-e5c7-409f-9523-16596d8866a0" providerId="ADAL" clId="{4E0EAA40-F1E4-504E-8B09-00EB637ACE2F}" dt="2021-11-05T14:44:49.170" v="273"/>
          <ac:picMkLst>
            <pc:docMk/>
            <pc:sldMk cId="348419036" sldId="257"/>
            <ac:picMk id="22" creationId="{B9E10540-1942-5E48-9DC2-C306E5ADF5FF}"/>
          </ac:picMkLst>
        </pc:picChg>
        <pc:cxnChg chg="add del">
          <ac:chgData name="Ngo,An" userId="8f8f9c32-e5c7-409f-9523-16596d8866a0" providerId="ADAL" clId="{4E0EAA40-F1E4-504E-8B09-00EB637ACE2F}" dt="2021-11-05T15:25:02.980" v="518" actId="11529"/>
          <ac:cxnSpMkLst>
            <pc:docMk/>
            <pc:sldMk cId="348419036" sldId="257"/>
            <ac:cxnSpMk id="3" creationId="{7DA45BD8-969C-4843-BFAB-EA48612C463E}"/>
          </ac:cxnSpMkLst>
        </pc:cxnChg>
        <pc:cxnChg chg="add mod">
          <ac:chgData name="Ngo,An" userId="8f8f9c32-e5c7-409f-9523-16596d8866a0" providerId="ADAL" clId="{4E0EAA40-F1E4-504E-8B09-00EB637ACE2F}" dt="2021-11-05T15:27:00.217" v="547" actId="692"/>
          <ac:cxnSpMkLst>
            <pc:docMk/>
            <pc:sldMk cId="348419036" sldId="257"/>
            <ac:cxnSpMk id="24" creationId="{5FC83546-3FC0-1141-833B-E71044D6A8AB}"/>
          </ac:cxnSpMkLst>
        </pc:cxnChg>
      </pc:sldChg>
      <pc:sldChg chg="addSp delSp modSp add mod">
        <pc:chgData name="Ngo,An" userId="8f8f9c32-e5c7-409f-9523-16596d8866a0" providerId="ADAL" clId="{4E0EAA40-F1E4-504E-8B09-00EB637ACE2F}" dt="2021-11-05T17:51:12.073" v="1143" actId="1076"/>
        <pc:sldMkLst>
          <pc:docMk/>
          <pc:sldMk cId="2579782310" sldId="258"/>
        </pc:sldMkLst>
        <pc:spChg chg="add mod">
          <ac:chgData name="Ngo,An" userId="8f8f9c32-e5c7-409f-9523-16596d8866a0" providerId="ADAL" clId="{4E0EAA40-F1E4-504E-8B09-00EB637ACE2F}" dt="2021-11-05T17:51:12.073" v="1143" actId="1076"/>
          <ac:spMkLst>
            <pc:docMk/>
            <pc:sldMk cId="2579782310" sldId="258"/>
            <ac:spMk id="2" creationId="{7F420550-39E3-F146-8448-2CB7F7F912DE}"/>
          </ac:spMkLst>
        </pc:spChg>
        <pc:spChg chg="mod">
          <ac:chgData name="Ngo,An" userId="8f8f9c32-e5c7-409f-9523-16596d8866a0" providerId="ADAL" clId="{4E0EAA40-F1E4-504E-8B09-00EB637ACE2F}" dt="2021-11-05T17:18:40.129" v="1134" actId="20577"/>
          <ac:spMkLst>
            <pc:docMk/>
            <pc:sldMk cId="2579782310" sldId="258"/>
            <ac:spMk id="15" creationId="{C8754714-D449-4541-B1C2-2A14194CB472}"/>
          </ac:spMkLst>
        </pc:spChg>
        <pc:picChg chg="add mod">
          <ac:chgData name="Ngo,An" userId="8f8f9c32-e5c7-409f-9523-16596d8866a0" providerId="ADAL" clId="{4E0EAA40-F1E4-504E-8B09-00EB637ACE2F}" dt="2021-11-05T14:43:17.209" v="260" actId="14100"/>
          <ac:picMkLst>
            <pc:docMk/>
            <pc:sldMk cId="2579782310" sldId="258"/>
            <ac:picMk id="6" creationId="{A14E753D-AA71-4041-9299-0D7FEDA228B8}"/>
          </ac:picMkLst>
        </pc:picChg>
        <pc:picChg chg="add del mod">
          <ac:chgData name="Ngo,An" userId="8f8f9c32-e5c7-409f-9523-16596d8866a0" providerId="ADAL" clId="{4E0EAA40-F1E4-504E-8B09-00EB637ACE2F}" dt="2021-11-05T14:53:30.100" v="320" actId="478"/>
          <ac:picMkLst>
            <pc:docMk/>
            <pc:sldMk cId="2579782310" sldId="258"/>
            <ac:picMk id="7" creationId="{B0CD4655-D420-FF47-AC7E-485FC93BF267}"/>
          </ac:picMkLst>
        </pc:picChg>
        <pc:picChg chg="add mod">
          <ac:chgData name="Ngo,An" userId="8f8f9c32-e5c7-409f-9523-16596d8866a0" providerId="ADAL" clId="{4E0EAA40-F1E4-504E-8B09-00EB637ACE2F}" dt="2021-11-05T15:31:59.246" v="615"/>
          <ac:picMkLst>
            <pc:docMk/>
            <pc:sldMk cId="2579782310" sldId="258"/>
            <ac:picMk id="10" creationId="{DDFB7B18-A20A-7A45-8A9B-4508E4AE394A}"/>
          </ac:picMkLst>
        </pc:picChg>
        <pc:picChg chg="del">
          <ac:chgData name="Ngo,An" userId="8f8f9c32-e5c7-409f-9523-16596d8866a0" providerId="ADAL" clId="{4E0EAA40-F1E4-504E-8B09-00EB637ACE2F}" dt="2021-11-05T15:30:57.712" v="594" actId="478"/>
          <ac:picMkLst>
            <pc:docMk/>
            <pc:sldMk cId="2579782310" sldId="258"/>
            <ac:picMk id="11" creationId="{81E69D30-DCCF-4A24-9F63-AD1D8690CD3F}"/>
          </ac:picMkLst>
        </pc:picChg>
        <pc:picChg chg="del">
          <ac:chgData name="Ngo,An" userId="8f8f9c32-e5c7-409f-9523-16596d8866a0" providerId="ADAL" clId="{4E0EAA40-F1E4-504E-8B09-00EB637ACE2F}" dt="2021-11-05T14:42:56.269" v="254" actId="478"/>
          <ac:picMkLst>
            <pc:docMk/>
            <pc:sldMk cId="2579782310" sldId="258"/>
            <ac:picMk id="12" creationId="{829AFAF0-9AE9-7947-80C0-E3B223386C7D}"/>
          </ac:picMkLst>
        </pc:picChg>
        <pc:picChg chg="del">
          <ac:chgData name="Ngo,An" userId="8f8f9c32-e5c7-409f-9523-16596d8866a0" providerId="ADAL" clId="{4E0EAA40-F1E4-504E-8B09-00EB637ACE2F}" dt="2021-11-05T15:30:56.438" v="593" actId="478"/>
          <ac:picMkLst>
            <pc:docMk/>
            <pc:sldMk cId="2579782310" sldId="258"/>
            <ac:picMk id="13" creationId="{D0367D15-F7D9-4EAD-A7D7-11C307FC9A24}"/>
          </ac:picMkLst>
        </pc:picChg>
        <pc:picChg chg="add mod">
          <ac:chgData name="Ngo,An" userId="8f8f9c32-e5c7-409f-9523-16596d8866a0" providerId="ADAL" clId="{4E0EAA40-F1E4-504E-8B09-00EB637ACE2F}" dt="2021-11-05T15:31:59.246" v="615"/>
          <ac:picMkLst>
            <pc:docMk/>
            <pc:sldMk cId="2579782310" sldId="258"/>
            <ac:picMk id="14" creationId="{0C39F6A0-538B-FD40-9AD4-D3281926F15B}"/>
          </ac:picMkLst>
        </pc:picChg>
        <pc:cxnChg chg="add del mod">
          <ac:chgData name="Ngo,An" userId="8f8f9c32-e5c7-409f-9523-16596d8866a0" providerId="ADAL" clId="{4E0EAA40-F1E4-504E-8B09-00EB637ACE2F}" dt="2021-11-05T15:27:17.867" v="556" actId="478"/>
          <ac:cxnSpMkLst>
            <pc:docMk/>
            <pc:sldMk cId="2579782310" sldId="258"/>
            <ac:cxnSpMk id="8" creationId="{9AEB6E63-13DA-2A48-96AA-71D353D51DDF}"/>
          </ac:cxnSpMkLst>
        </pc:cxnChg>
        <pc:cxnChg chg="add mod">
          <ac:chgData name="Ngo,An" userId="8f8f9c32-e5c7-409f-9523-16596d8866a0" providerId="ADAL" clId="{4E0EAA40-F1E4-504E-8B09-00EB637ACE2F}" dt="2021-11-05T15:27:18.359" v="557"/>
          <ac:cxnSpMkLst>
            <pc:docMk/>
            <pc:sldMk cId="2579782310" sldId="258"/>
            <ac:cxnSpMk id="9" creationId="{180773B6-8A4E-954E-8BE5-CB73BD7E722E}"/>
          </ac:cxnSpMkLst>
        </pc:cxnChg>
      </pc:sldChg>
      <pc:sldChg chg="addSp delSp modSp add del mod">
        <pc:chgData name="Ngo,An" userId="8f8f9c32-e5c7-409f-9523-16596d8866a0" providerId="ADAL" clId="{4E0EAA40-F1E4-504E-8B09-00EB637ACE2F}" dt="2021-11-05T15:31:12.901" v="601" actId="2696"/>
        <pc:sldMkLst>
          <pc:docMk/>
          <pc:sldMk cId="811775628" sldId="259"/>
        </pc:sldMkLst>
        <pc:spChg chg="add mod">
          <ac:chgData name="Ngo,An" userId="8f8f9c32-e5c7-409f-9523-16596d8866a0" providerId="ADAL" clId="{4E0EAA40-F1E4-504E-8B09-00EB637ACE2F}" dt="2021-11-05T15:13:21.477" v="409"/>
          <ac:spMkLst>
            <pc:docMk/>
            <pc:sldMk cId="811775628" sldId="259"/>
            <ac:spMk id="8" creationId="{D9C2F40F-A6F2-9843-9901-E734C06B1DEC}"/>
          </ac:spMkLst>
        </pc:spChg>
        <pc:spChg chg="del">
          <ac:chgData name="Ngo,An" userId="8f8f9c32-e5c7-409f-9523-16596d8866a0" providerId="ADAL" clId="{4E0EAA40-F1E4-504E-8B09-00EB637ACE2F}" dt="2021-11-05T15:13:21.197" v="408" actId="478"/>
          <ac:spMkLst>
            <pc:docMk/>
            <pc:sldMk cId="811775628" sldId="259"/>
            <ac:spMk id="15" creationId="{C8754714-D449-4541-B1C2-2A14194CB472}"/>
          </ac:spMkLst>
        </pc:spChg>
        <pc:picChg chg="del">
          <ac:chgData name="Ngo,An" userId="8f8f9c32-e5c7-409f-9523-16596d8866a0" providerId="ADAL" clId="{4E0EAA40-F1E4-504E-8B09-00EB637ACE2F}" dt="2021-11-05T14:53:35.534" v="321" actId="478"/>
          <ac:picMkLst>
            <pc:docMk/>
            <pc:sldMk cId="811775628" sldId="259"/>
            <ac:picMk id="7" creationId="{B0CD4655-D420-FF47-AC7E-485FC93BF267}"/>
          </ac:picMkLst>
        </pc:picChg>
        <pc:picChg chg="del">
          <ac:chgData name="Ngo,An" userId="8f8f9c32-e5c7-409f-9523-16596d8866a0" providerId="ADAL" clId="{4E0EAA40-F1E4-504E-8B09-00EB637ACE2F}" dt="2021-11-05T15:31:01.239" v="596" actId="478"/>
          <ac:picMkLst>
            <pc:docMk/>
            <pc:sldMk cId="811775628" sldId="259"/>
            <ac:picMk id="11" creationId="{81E69D30-DCCF-4A24-9F63-AD1D8690CD3F}"/>
          </ac:picMkLst>
        </pc:picChg>
        <pc:picChg chg="del mod">
          <ac:chgData name="Ngo,An" userId="8f8f9c32-e5c7-409f-9523-16596d8866a0" providerId="ADAL" clId="{4E0EAA40-F1E4-504E-8B09-00EB637ACE2F}" dt="2021-11-05T15:30:59.878" v="595" actId="478"/>
          <ac:picMkLst>
            <pc:docMk/>
            <pc:sldMk cId="811775628" sldId="259"/>
            <ac:picMk id="13" creationId="{D0367D15-F7D9-4EAD-A7D7-11C307FC9A24}"/>
          </ac:picMkLst>
        </pc:picChg>
        <pc:cxnChg chg="add del mod">
          <ac:chgData name="Ngo,An" userId="8f8f9c32-e5c7-409f-9523-16596d8866a0" providerId="ADAL" clId="{4E0EAA40-F1E4-504E-8B09-00EB637ACE2F}" dt="2021-11-05T15:27:24.756" v="558" actId="478"/>
          <ac:cxnSpMkLst>
            <pc:docMk/>
            <pc:sldMk cId="811775628" sldId="259"/>
            <ac:cxnSpMk id="9" creationId="{3B5C607D-9F8D-7545-BC56-6817BD8074A5}"/>
          </ac:cxnSpMkLst>
        </pc:cxnChg>
        <pc:cxnChg chg="add mod">
          <ac:chgData name="Ngo,An" userId="8f8f9c32-e5c7-409f-9523-16596d8866a0" providerId="ADAL" clId="{4E0EAA40-F1E4-504E-8B09-00EB637ACE2F}" dt="2021-11-05T15:27:25.235" v="559"/>
          <ac:cxnSpMkLst>
            <pc:docMk/>
            <pc:sldMk cId="811775628" sldId="259"/>
            <ac:cxnSpMk id="10" creationId="{3D75A9E2-A7BF-3B4D-BDF1-DEFE4E1FB35C}"/>
          </ac:cxnSpMkLst>
        </pc:cxnChg>
      </pc:sldChg>
      <pc:sldChg chg="delSp add del mod">
        <pc:chgData name="Ngo,An" userId="8f8f9c32-e5c7-409f-9523-16596d8866a0" providerId="ADAL" clId="{4E0EAA40-F1E4-504E-8B09-00EB637ACE2F}" dt="2021-11-05T14:44:12.588" v="271" actId="2696"/>
        <pc:sldMkLst>
          <pc:docMk/>
          <pc:sldMk cId="2227974695" sldId="259"/>
        </pc:sldMkLst>
        <pc:picChg chg="del">
          <ac:chgData name="Ngo,An" userId="8f8f9c32-e5c7-409f-9523-16596d8866a0" providerId="ADAL" clId="{4E0EAA40-F1E4-504E-8B09-00EB637ACE2F}" dt="2021-11-05T14:44:08.480" v="266" actId="478"/>
          <ac:picMkLst>
            <pc:docMk/>
            <pc:sldMk cId="2227974695" sldId="259"/>
            <ac:picMk id="12" creationId="{829AFAF0-9AE9-7947-80C0-E3B223386C7D}"/>
          </ac:picMkLst>
        </pc:picChg>
      </pc:sldChg>
      <pc:sldChg chg="add del">
        <pc:chgData name="Ngo,An" userId="8f8f9c32-e5c7-409f-9523-16596d8866a0" providerId="ADAL" clId="{4E0EAA40-F1E4-504E-8B09-00EB637ACE2F}" dt="2021-11-05T14:44:11.932" v="267" actId="2696"/>
        <pc:sldMkLst>
          <pc:docMk/>
          <pc:sldMk cId="135884481" sldId="260"/>
        </pc:sldMkLst>
      </pc:sldChg>
      <pc:sldChg chg="addSp delSp modSp add mod">
        <pc:chgData name="Ngo,An" userId="8f8f9c32-e5c7-409f-9523-16596d8866a0" providerId="ADAL" clId="{4E0EAA40-F1E4-504E-8B09-00EB637ACE2F}" dt="2021-11-05T19:35:45.397" v="1633"/>
        <pc:sldMkLst>
          <pc:docMk/>
          <pc:sldMk cId="910200714" sldId="260"/>
        </pc:sldMkLst>
        <pc:spChg chg="add del mod">
          <ac:chgData name="Ngo,An" userId="8f8f9c32-e5c7-409f-9523-16596d8866a0" providerId="ADAL" clId="{4E0EAA40-F1E4-504E-8B09-00EB637ACE2F}" dt="2021-11-05T15:11:04.052" v="388" actId="478"/>
          <ac:spMkLst>
            <pc:docMk/>
            <pc:sldMk cId="910200714" sldId="260"/>
            <ac:spMk id="2" creationId="{D3CB50FA-2F5B-1B43-984E-0087466590D3}"/>
          </ac:spMkLst>
        </pc:spChg>
        <pc:spChg chg="mod">
          <ac:chgData name="Ngo,An" userId="8f8f9c32-e5c7-409f-9523-16596d8866a0" providerId="ADAL" clId="{4E0EAA40-F1E4-504E-8B09-00EB637ACE2F}" dt="2021-11-05T19:16:49.244" v="1436" actId="1076"/>
          <ac:spMkLst>
            <pc:docMk/>
            <pc:sldMk cId="910200714" sldId="260"/>
            <ac:spMk id="5" creationId="{478270B8-FDD0-40AA-8AB2-6B16C49A1614}"/>
          </ac:spMkLst>
        </pc:spChg>
        <pc:spChg chg="del mod">
          <ac:chgData name="Ngo,An" userId="8f8f9c32-e5c7-409f-9523-16596d8866a0" providerId="ADAL" clId="{4E0EAA40-F1E4-504E-8B09-00EB637ACE2F}" dt="2021-11-05T15:32:25.348" v="621" actId="478"/>
          <ac:spMkLst>
            <pc:docMk/>
            <pc:sldMk cId="910200714" sldId="260"/>
            <ac:spMk id="15" creationId="{C8754714-D449-4541-B1C2-2A14194CB472}"/>
          </ac:spMkLst>
        </pc:spChg>
        <pc:spChg chg="add mod">
          <ac:chgData name="Ngo,An" userId="8f8f9c32-e5c7-409f-9523-16596d8866a0" providerId="ADAL" clId="{4E0EAA40-F1E4-504E-8B09-00EB637ACE2F}" dt="2021-11-05T19:35:45.397" v="1633"/>
          <ac:spMkLst>
            <pc:docMk/>
            <pc:sldMk cId="910200714" sldId="260"/>
            <ac:spMk id="30" creationId="{30454E9F-B710-0F45-9744-11806BEED5A3}"/>
          </ac:spMkLst>
        </pc:spChg>
        <pc:grpChg chg="del">
          <ac:chgData name="Ngo,An" userId="8f8f9c32-e5c7-409f-9523-16596d8866a0" providerId="ADAL" clId="{4E0EAA40-F1E4-504E-8B09-00EB637ACE2F}" dt="2021-11-05T19:09:35.971" v="1306" actId="478"/>
          <ac:grpSpMkLst>
            <pc:docMk/>
            <pc:sldMk cId="910200714" sldId="260"/>
            <ac:grpSpMk id="9" creationId="{B4026F39-413D-084A-812A-A6DBD219E975}"/>
          </ac:grpSpMkLst>
        </pc:grpChg>
        <pc:grpChg chg="del mod">
          <ac:chgData name="Ngo,An" userId="8f8f9c32-e5c7-409f-9523-16596d8866a0" providerId="ADAL" clId="{4E0EAA40-F1E4-504E-8B09-00EB637ACE2F}" dt="2021-11-05T15:11:05.020" v="389" actId="478"/>
          <ac:grpSpMkLst>
            <pc:docMk/>
            <pc:sldMk cId="910200714" sldId="260"/>
            <ac:grpSpMk id="16" creationId="{68DC0C98-FA85-824A-A031-C4CF66312D43}"/>
          </ac:grpSpMkLst>
        </pc:grpChg>
        <pc:grpChg chg="add mod">
          <ac:chgData name="Ngo,An" userId="8f8f9c32-e5c7-409f-9523-16596d8866a0" providerId="ADAL" clId="{4E0EAA40-F1E4-504E-8B09-00EB637ACE2F}" dt="2021-11-05T19:09:36.395" v="1307"/>
          <ac:grpSpMkLst>
            <pc:docMk/>
            <pc:sldMk cId="910200714" sldId="260"/>
            <ac:grpSpMk id="17" creationId="{E42BBB57-6BFB-DA4B-B1A6-F498C773E5E4}"/>
          </ac:grpSpMkLst>
        </pc:grpChg>
        <pc:picChg chg="mod">
          <ac:chgData name="Ngo,An" userId="8f8f9c32-e5c7-409f-9523-16596d8866a0" providerId="ADAL" clId="{4E0EAA40-F1E4-504E-8B09-00EB637ACE2F}" dt="2021-11-05T19:16:53.593" v="1438" actId="1076"/>
          <ac:picMkLst>
            <pc:docMk/>
            <pc:sldMk cId="910200714" sldId="260"/>
            <ac:picMk id="4" creationId="{B08475F6-1CC9-41F3-B746-01C633C5349D}"/>
          </ac:picMkLst>
        </pc:picChg>
        <pc:picChg chg="del mod">
          <ac:chgData name="Ngo,An" userId="8f8f9c32-e5c7-409f-9523-16596d8866a0" providerId="ADAL" clId="{4E0EAA40-F1E4-504E-8B09-00EB637ACE2F}" dt="2021-11-05T15:26:27.461" v="536" actId="478"/>
          <ac:picMkLst>
            <pc:docMk/>
            <pc:sldMk cId="910200714" sldId="260"/>
            <ac:picMk id="11" creationId="{81E69D30-DCCF-4A24-9F63-AD1D8690CD3F}"/>
          </ac:picMkLst>
        </pc:picChg>
        <pc:picChg chg="del">
          <ac:chgData name="Ngo,An" userId="8f8f9c32-e5c7-409f-9523-16596d8866a0" providerId="ADAL" clId="{4E0EAA40-F1E4-504E-8B09-00EB637ACE2F}" dt="2021-11-05T15:26:26.256" v="535" actId="478"/>
          <ac:picMkLst>
            <pc:docMk/>
            <pc:sldMk cId="910200714" sldId="260"/>
            <ac:picMk id="13" creationId="{D0367D15-F7D9-4EAD-A7D7-11C307FC9A24}"/>
          </ac:picMkLst>
        </pc:picChg>
        <pc:picChg chg="add del mod">
          <ac:chgData name="Ngo,An" userId="8f8f9c32-e5c7-409f-9523-16596d8866a0" providerId="ADAL" clId="{4E0EAA40-F1E4-504E-8B09-00EB637ACE2F}" dt="2021-11-05T15:11:04.052" v="388" actId="478"/>
          <ac:picMkLst>
            <pc:docMk/>
            <pc:sldMk cId="910200714" sldId="260"/>
            <ac:picMk id="14" creationId="{B1795628-7AD5-7F46-AB65-7C942B94A3E9}"/>
          </ac:picMkLst>
        </pc:picChg>
        <pc:picChg chg="del mod">
          <ac:chgData name="Ngo,An" userId="8f8f9c32-e5c7-409f-9523-16596d8866a0" providerId="ADAL" clId="{4E0EAA40-F1E4-504E-8B09-00EB637ACE2F}" dt="2021-11-05T15:08:17.784" v="350" actId="478"/>
          <ac:picMkLst>
            <pc:docMk/>
            <pc:sldMk cId="910200714" sldId="260"/>
            <ac:picMk id="17" creationId="{79FBCCC4-1221-E047-96FF-4DCB74A2E547}"/>
          </ac:picMkLst>
        </pc:picChg>
        <pc:picChg chg="mod">
          <ac:chgData name="Ngo,An" userId="8f8f9c32-e5c7-409f-9523-16596d8866a0" providerId="ADAL" clId="{4E0EAA40-F1E4-504E-8B09-00EB637ACE2F}" dt="2021-11-05T19:09:36.395" v="1307"/>
          <ac:picMkLst>
            <pc:docMk/>
            <pc:sldMk cId="910200714" sldId="260"/>
            <ac:picMk id="18" creationId="{47AE6E86-88EB-5746-B168-A85613342D9D}"/>
          </ac:picMkLst>
        </pc:picChg>
        <pc:picChg chg="del mod">
          <ac:chgData name="Ngo,An" userId="8f8f9c32-e5c7-409f-9523-16596d8866a0" providerId="ADAL" clId="{4E0EAA40-F1E4-504E-8B09-00EB637ACE2F}" dt="2021-11-05T15:07:54.343" v="339" actId="478"/>
          <ac:picMkLst>
            <pc:docMk/>
            <pc:sldMk cId="910200714" sldId="260"/>
            <ac:picMk id="18" creationId="{C3BEFB2A-EDD1-D942-9622-769985B2E439}"/>
          </ac:picMkLst>
        </pc:picChg>
        <pc:picChg chg="mod">
          <ac:chgData name="Ngo,An" userId="8f8f9c32-e5c7-409f-9523-16596d8866a0" providerId="ADAL" clId="{4E0EAA40-F1E4-504E-8B09-00EB637ACE2F}" dt="2021-11-05T19:09:36.395" v="1307"/>
          <ac:picMkLst>
            <pc:docMk/>
            <pc:sldMk cId="910200714" sldId="260"/>
            <ac:picMk id="19" creationId="{0B8614B6-8227-3A4D-8C9D-E0BB022593FE}"/>
          </ac:picMkLst>
        </pc:picChg>
        <pc:picChg chg="add del mod">
          <ac:chgData name="Ngo,An" userId="8f8f9c32-e5c7-409f-9523-16596d8866a0" providerId="ADAL" clId="{4E0EAA40-F1E4-504E-8B09-00EB637ACE2F}" dt="2021-11-05T15:09:16.197" v="364" actId="1076"/>
          <ac:picMkLst>
            <pc:docMk/>
            <pc:sldMk cId="910200714" sldId="260"/>
            <ac:picMk id="19" creationId="{FCB44A0B-E678-AF48-8695-DB771BA85A09}"/>
          </ac:picMkLst>
        </pc:picChg>
        <pc:picChg chg="mod">
          <ac:chgData name="Ngo,An" userId="8f8f9c32-e5c7-409f-9523-16596d8866a0" providerId="ADAL" clId="{4E0EAA40-F1E4-504E-8B09-00EB637ACE2F}" dt="2021-11-05T15:08:16.676" v="349" actId="1076"/>
          <ac:picMkLst>
            <pc:docMk/>
            <pc:sldMk cId="910200714" sldId="260"/>
            <ac:picMk id="20" creationId="{047150FD-B0E8-8E44-9958-1A6209328B74}"/>
          </ac:picMkLst>
        </pc:picChg>
        <pc:picChg chg="mod">
          <ac:chgData name="Ngo,An" userId="8f8f9c32-e5c7-409f-9523-16596d8866a0" providerId="ADAL" clId="{4E0EAA40-F1E4-504E-8B09-00EB637ACE2F}" dt="2021-11-05T19:09:36.395" v="1307"/>
          <ac:picMkLst>
            <pc:docMk/>
            <pc:sldMk cId="910200714" sldId="260"/>
            <ac:picMk id="20" creationId="{6DC64C0E-7784-1C40-9F2A-FCFF314B0FE2}"/>
          </ac:picMkLst>
        </pc:picChg>
        <pc:picChg chg="mod">
          <ac:chgData name="Ngo,An" userId="8f8f9c32-e5c7-409f-9523-16596d8866a0" providerId="ADAL" clId="{4E0EAA40-F1E4-504E-8B09-00EB637ACE2F}" dt="2021-11-05T19:09:36.395" v="1307"/>
          <ac:picMkLst>
            <pc:docMk/>
            <pc:sldMk cId="910200714" sldId="260"/>
            <ac:picMk id="21" creationId="{B0456867-F160-0942-917F-A2017E310194}"/>
          </ac:picMkLst>
        </pc:picChg>
        <pc:picChg chg="mod">
          <ac:chgData name="Ngo,An" userId="8f8f9c32-e5c7-409f-9523-16596d8866a0" providerId="ADAL" clId="{4E0EAA40-F1E4-504E-8B09-00EB637ACE2F}" dt="2021-11-05T15:08:21.584" v="351" actId="1076"/>
          <ac:picMkLst>
            <pc:docMk/>
            <pc:sldMk cId="910200714" sldId="260"/>
            <ac:picMk id="21" creationId="{FBEB3805-B446-2E4E-83EA-0BDEEE461BFF}"/>
          </ac:picMkLst>
        </pc:picChg>
        <pc:picChg chg="mod">
          <ac:chgData name="Ngo,An" userId="8f8f9c32-e5c7-409f-9523-16596d8866a0" providerId="ADAL" clId="{4E0EAA40-F1E4-504E-8B09-00EB637ACE2F}" dt="2021-11-05T19:09:36.395" v="1307"/>
          <ac:picMkLst>
            <pc:docMk/>
            <pc:sldMk cId="910200714" sldId="260"/>
            <ac:picMk id="22" creationId="{5DE81FAA-035E-A54A-A13A-C004B2C504ED}"/>
          </ac:picMkLst>
        </pc:picChg>
        <pc:picChg chg="mod">
          <ac:chgData name="Ngo,An" userId="8f8f9c32-e5c7-409f-9523-16596d8866a0" providerId="ADAL" clId="{4E0EAA40-F1E4-504E-8B09-00EB637ACE2F}" dt="2021-11-05T19:09:36.395" v="1307"/>
          <ac:picMkLst>
            <pc:docMk/>
            <pc:sldMk cId="910200714" sldId="260"/>
            <ac:picMk id="23" creationId="{3A1E25E9-1E26-774D-84A4-336E45479359}"/>
          </ac:picMkLst>
        </pc:picChg>
        <pc:picChg chg="add del mod">
          <ac:chgData name="Ngo,An" userId="8f8f9c32-e5c7-409f-9523-16596d8866a0" providerId="ADAL" clId="{4E0EAA40-F1E4-504E-8B09-00EB637ACE2F}" dt="2021-11-05T15:10:43.393" v="386" actId="478"/>
          <ac:picMkLst>
            <pc:docMk/>
            <pc:sldMk cId="910200714" sldId="260"/>
            <ac:picMk id="23" creationId="{C2A6FA25-898F-7A4E-89FE-69C57AA86684}"/>
          </ac:picMkLst>
        </pc:picChg>
        <pc:picChg chg="add mod">
          <ac:chgData name="Ngo,An" userId="8f8f9c32-e5c7-409f-9523-16596d8866a0" providerId="ADAL" clId="{4E0EAA40-F1E4-504E-8B09-00EB637ACE2F}" dt="2021-11-05T15:31:56.074" v="614"/>
          <ac:picMkLst>
            <pc:docMk/>
            <pc:sldMk cId="910200714" sldId="260"/>
            <ac:picMk id="28" creationId="{3FE1B207-07EF-9343-95D3-6F0F26D4C85F}"/>
          </ac:picMkLst>
        </pc:picChg>
        <pc:picChg chg="add mod">
          <ac:chgData name="Ngo,An" userId="8f8f9c32-e5c7-409f-9523-16596d8866a0" providerId="ADAL" clId="{4E0EAA40-F1E4-504E-8B09-00EB637ACE2F}" dt="2021-11-05T15:31:56.074" v="614"/>
          <ac:picMkLst>
            <pc:docMk/>
            <pc:sldMk cId="910200714" sldId="260"/>
            <ac:picMk id="29" creationId="{5D418A50-330A-4B48-AB73-CC51D74F0C34}"/>
          </ac:picMkLst>
        </pc:picChg>
        <pc:cxnChg chg="add del mod">
          <ac:chgData name="Ngo,An" userId="8f8f9c32-e5c7-409f-9523-16596d8866a0" providerId="ADAL" clId="{4E0EAA40-F1E4-504E-8B09-00EB637ACE2F}" dt="2021-11-05T15:27:07.334" v="552" actId="478"/>
          <ac:cxnSpMkLst>
            <pc:docMk/>
            <pc:sldMk cId="910200714" sldId="260"/>
            <ac:cxnSpMk id="24" creationId="{5ACA91CC-7807-A645-8F4A-EAC80F6C194F}"/>
          </ac:cxnSpMkLst>
        </pc:cxnChg>
        <pc:cxnChg chg="add del mod">
          <ac:chgData name="Ngo,An" userId="8f8f9c32-e5c7-409f-9523-16596d8866a0" providerId="ADAL" clId="{4E0EAA40-F1E4-504E-8B09-00EB637ACE2F}" dt="2021-11-05T15:27:06.053" v="551"/>
          <ac:cxnSpMkLst>
            <pc:docMk/>
            <pc:sldMk cId="910200714" sldId="260"/>
            <ac:cxnSpMk id="25" creationId="{7B748DC3-62A8-B449-971F-5904E1F6E499}"/>
          </ac:cxnSpMkLst>
        </pc:cxnChg>
        <pc:cxnChg chg="add del mod">
          <ac:chgData name="Ngo,An" userId="8f8f9c32-e5c7-409f-9523-16596d8866a0" providerId="ADAL" clId="{4E0EAA40-F1E4-504E-8B09-00EB637ACE2F}" dt="2021-11-05T15:27:05.336" v="550"/>
          <ac:cxnSpMkLst>
            <pc:docMk/>
            <pc:sldMk cId="910200714" sldId="260"/>
            <ac:cxnSpMk id="26" creationId="{5A25ED29-75A9-A440-A89B-8728EBC7A293}"/>
          </ac:cxnSpMkLst>
        </pc:cxnChg>
        <pc:cxnChg chg="add mod">
          <ac:chgData name="Ngo,An" userId="8f8f9c32-e5c7-409f-9523-16596d8866a0" providerId="ADAL" clId="{4E0EAA40-F1E4-504E-8B09-00EB637ACE2F}" dt="2021-11-05T15:27:07.788" v="553"/>
          <ac:cxnSpMkLst>
            <pc:docMk/>
            <pc:sldMk cId="910200714" sldId="260"/>
            <ac:cxnSpMk id="27" creationId="{9F11F8D6-6703-CE4E-9A1A-F10623320531}"/>
          </ac:cxnSpMkLst>
        </pc:cxnChg>
      </pc:sldChg>
      <pc:sldChg chg="add del">
        <pc:chgData name="Ngo,An" userId="8f8f9c32-e5c7-409f-9523-16596d8866a0" providerId="ADAL" clId="{4E0EAA40-F1E4-504E-8B09-00EB637ACE2F}" dt="2021-11-05T14:44:12.093" v="268" actId="2696"/>
        <pc:sldMkLst>
          <pc:docMk/>
          <pc:sldMk cId="937231012" sldId="261"/>
        </pc:sldMkLst>
      </pc:sldChg>
      <pc:sldChg chg="addSp delSp modSp add mod">
        <pc:chgData name="Ngo,An" userId="8f8f9c32-e5c7-409f-9523-16596d8866a0" providerId="ADAL" clId="{4E0EAA40-F1E4-504E-8B09-00EB637ACE2F}" dt="2021-11-05T19:32:39.949" v="1601" actId="1076"/>
        <pc:sldMkLst>
          <pc:docMk/>
          <pc:sldMk cId="2470763400" sldId="261"/>
        </pc:sldMkLst>
        <pc:spChg chg="mod">
          <ac:chgData name="Ngo,An" userId="8f8f9c32-e5c7-409f-9523-16596d8866a0" providerId="ADAL" clId="{4E0EAA40-F1E4-504E-8B09-00EB637ACE2F}" dt="2021-11-05T18:34:36.960" v="1217" actId="14100"/>
          <ac:spMkLst>
            <pc:docMk/>
            <pc:sldMk cId="2470763400" sldId="261"/>
            <ac:spMk id="7" creationId="{0E204244-5EE4-4819-9DDA-06B6B219BFA1}"/>
          </ac:spMkLst>
        </pc:spChg>
        <pc:spChg chg="mod">
          <ac:chgData name="Ngo,An" userId="8f8f9c32-e5c7-409f-9523-16596d8866a0" providerId="ADAL" clId="{4E0EAA40-F1E4-504E-8B09-00EB637ACE2F}" dt="2021-11-05T19:17:01.556" v="1440" actId="1076"/>
          <ac:spMkLst>
            <pc:docMk/>
            <pc:sldMk cId="2470763400" sldId="261"/>
            <ac:spMk id="8" creationId="{04584F3A-099C-4C3A-AA57-058D4D8760C1}"/>
          </ac:spMkLst>
        </pc:spChg>
        <pc:spChg chg="add del mod">
          <ac:chgData name="Ngo,An" userId="8f8f9c32-e5c7-409f-9523-16596d8866a0" providerId="ADAL" clId="{4E0EAA40-F1E4-504E-8B09-00EB637ACE2F}" dt="2021-11-05T16:18:19.273" v="669" actId="478"/>
          <ac:spMkLst>
            <pc:docMk/>
            <pc:sldMk cId="2470763400" sldId="261"/>
            <ac:spMk id="10" creationId="{B598956F-919C-184C-8C96-53F3E5E1893D}"/>
          </ac:spMkLst>
        </pc:spChg>
        <pc:spChg chg="add del mod">
          <ac:chgData name="Ngo,An" userId="8f8f9c32-e5c7-409f-9523-16596d8866a0" providerId="ADAL" clId="{4E0EAA40-F1E4-504E-8B09-00EB637ACE2F}" dt="2021-11-05T16:22:51.734" v="671" actId="478"/>
          <ac:spMkLst>
            <pc:docMk/>
            <pc:sldMk cId="2470763400" sldId="261"/>
            <ac:spMk id="14" creationId="{508CE6F6-27DB-734A-9A0B-74186FE5E881}"/>
          </ac:spMkLst>
        </pc:spChg>
        <pc:spChg chg="add mod">
          <ac:chgData name="Ngo,An" userId="8f8f9c32-e5c7-409f-9523-16596d8866a0" providerId="ADAL" clId="{4E0EAA40-F1E4-504E-8B09-00EB637ACE2F}" dt="2021-11-05T19:32:39.949" v="1601" actId="1076"/>
          <ac:spMkLst>
            <pc:docMk/>
            <pc:sldMk cId="2470763400" sldId="261"/>
            <ac:spMk id="30" creationId="{29656E5B-0E2F-5D49-B4A3-C9AE4B1381C9}"/>
          </ac:spMkLst>
        </pc:spChg>
        <pc:grpChg chg="del">
          <ac:chgData name="Ngo,An" userId="8f8f9c32-e5c7-409f-9523-16596d8866a0" providerId="ADAL" clId="{4E0EAA40-F1E4-504E-8B09-00EB637ACE2F}" dt="2021-11-05T15:23:57.818" v="515" actId="478"/>
          <ac:grpSpMkLst>
            <pc:docMk/>
            <pc:sldMk cId="2470763400" sldId="261"/>
            <ac:grpSpMk id="16" creationId="{68DC0C98-FA85-824A-A031-C4CF66312D43}"/>
          </ac:grpSpMkLst>
        </pc:grpChg>
        <pc:grpChg chg="del">
          <ac:chgData name="Ngo,An" userId="8f8f9c32-e5c7-409f-9523-16596d8866a0" providerId="ADAL" clId="{4E0EAA40-F1E4-504E-8B09-00EB637ACE2F}" dt="2021-11-05T19:09:38.403" v="1308" actId="478"/>
          <ac:grpSpMkLst>
            <pc:docMk/>
            <pc:sldMk cId="2470763400" sldId="261"/>
            <ac:grpSpMk id="17" creationId="{371F29E0-9AD9-884A-BEC1-16265CE3566F}"/>
          </ac:grpSpMkLst>
        </pc:grpChg>
        <pc:grpChg chg="add mod">
          <ac:chgData name="Ngo,An" userId="8f8f9c32-e5c7-409f-9523-16596d8866a0" providerId="ADAL" clId="{4E0EAA40-F1E4-504E-8B09-00EB637ACE2F}" dt="2021-11-05T19:09:38.789" v="1309"/>
          <ac:grpSpMkLst>
            <pc:docMk/>
            <pc:sldMk cId="2470763400" sldId="261"/>
            <ac:grpSpMk id="31" creationId="{83F5FB43-C632-A54E-93C5-9A9AF91ED838}"/>
          </ac:grpSpMkLst>
        </pc:grpChg>
        <pc:picChg chg="mod">
          <ac:chgData name="Ngo,An" userId="8f8f9c32-e5c7-409f-9523-16596d8866a0" providerId="ADAL" clId="{4E0EAA40-F1E4-504E-8B09-00EB637ACE2F}" dt="2021-11-05T16:18:15.086" v="667" actId="1076"/>
          <ac:picMkLst>
            <pc:docMk/>
            <pc:sldMk cId="2470763400" sldId="261"/>
            <ac:picMk id="3" creationId="{D4ACC71E-4D70-42FD-BA84-4F4C76C06C05}"/>
          </ac:picMkLst>
        </pc:picChg>
        <pc:picChg chg="mod">
          <ac:chgData name="Ngo,An" userId="8f8f9c32-e5c7-409f-9523-16596d8866a0" providerId="ADAL" clId="{4E0EAA40-F1E4-504E-8B09-00EB637ACE2F}" dt="2021-11-05T19:32:37.492" v="1600" actId="1076"/>
          <ac:picMkLst>
            <pc:docMk/>
            <pc:sldMk cId="2470763400" sldId="261"/>
            <ac:picMk id="9" creationId="{7B65FF7F-2CEF-4BCD-8FDA-C541316A1262}"/>
          </ac:picMkLst>
        </pc:picChg>
        <pc:picChg chg="del">
          <ac:chgData name="Ngo,An" userId="8f8f9c32-e5c7-409f-9523-16596d8866a0" providerId="ADAL" clId="{4E0EAA40-F1E4-504E-8B09-00EB637ACE2F}" dt="2021-11-05T15:30:49.693" v="592" actId="478"/>
          <ac:picMkLst>
            <pc:docMk/>
            <pc:sldMk cId="2470763400" sldId="261"/>
            <ac:picMk id="11" creationId="{81E69D30-DCCF-4A24-9F63-AD1D8690CD3F}"/>
          </ac:picMkLst>
        </pc:picChg>
        <pc:picChg chg="del">
          <ac:chgData name="Ngo,An" userId="8f8f9c32-e5c7-409f-9523-16596d8866a0" providerId="ADAL" clId="{4E0EAA40-F1E4-504E-8B09-00EB637ACE2F}" dt="2021-11-05T15:30:48.298" v="591" actId="478"/>
          <ac:picMkLst>
            <pc:docMk/>
            <pc:sldMk cId="2470763400" sldId="261"/>
            <ac:picMk id="13" creationId="{D0367D15-F7D9-4EAD-A7D7-11C307FC9A24}"/>
          </ac:picMkLst>
        </pc:picChg>
        <pc:picChg chg="add mod">
          <ac:chgData name="Ngo,An" userId="8f8f9c32-e5c7-409f-9523-16596d8866a0" providerId="ADAL" clId="{4E0EAA40-F1E4-504E-8B09-00EB637ACE2F}" dt="2021-11-05T15:31:54.818" v="613"/>
          <ac:picMkLst>
            <pc:docMk/>
            <pc:sldMk cId="2470763400" sldId="261"/>
            <ac:picMk id="28" creationId="{D330CB1B-11C3-F442-A203-BABB553B3F7C}"/>
          </ac:picMkLst>
        </pc:picChg>
        <pc:picChg chg="add mod">
          <ac:chgData name="Ngo,An" userId="8f8f9c32-e5c7-409f-9523-16596d8866a0" providerId="ADAL" clId="{4E0EAA40-F1E4-504E-8B09-00EB637ACE2F}" dt="2021-11-05T15:31:54.818" v="613"/>
          <ac:picMkLst>
            <pc:docMk/>
            <pc:sldMk cId="2470763400" sldId="261"/>
            <ac:picMk id="29" creationId="{2C40A3A5-4850-4A46-A554-7591B99505FA}"/>
          </ac:picMkLst>
        </pc:picChg>
        <pc:picChg chg="mod">
          <ac:chgData name="Ngo,An" userId="8f8f9c32-e5c7-409f-9523-16596d8866a0" providerId="ADAL" clId="{4E0EAA40-F1E4-504E-8B09-00EB637ACE2F}" dt="2021-11-05T19:09:38.789" v="1309"/>
          <ac:picMkLst>
            <pc:docMk/>
            <pc:sldMk cId="2470763400" sldId="261"/>
            <ac:picMk id="32" creationId="{85E0D54C-D2C2-2F49-A311-7FDDC88F1F41}"/>
          </ac:picMkLst>
        </pc:picChg>
        <pc:picChg chg="mod">
          <ac:chgData name="Ngo,An" userId="8f8f9c32-e5c7-409f-9523-16596d8866a0" providerId="ADAL" clId="{4E0EAA40-F1E4-504E-8B09-00EB637ACE2F}" dt="2021-11-05T19:09:38.789" v="1309"/>
          <ac:picMkLst>
            <pc:docMk/>
            <pc:sldMk cId="2470763400" sldId="261"/>
            <ac:picMk id="33" creationId="{4C82643E-AC60-8C42-86ED-2FCC8306B9B1}"/>
          </ac:picMkLst>
        </pc:picChg>
        <pc:picChg chg="mod">
          <ac:chgData name="Ngo,An" userId="8f8f9c32-e5c7-409f-9523-16596d8866a0" providerId="ADAL" clId="{4E0EAA40-F1E4-504E-8B09-00EB637ACE2F}" dt="2021-11-05T19:09:38.789" v="1309"/>
          <ac:picMkLst>
            <pc:docMk/>
            <pc:sldMk cId="2470763400" sldId="261"/>
            <ac:picMk id="34" creationId="{B0C8C8AD-9950-4246-9F6C-D9A31EFD1A67}"/>
          </ac:picMkLst>
        </pc:picChg>
        <pc:picChg chg="mod">
          <ac:chgData name="Ngo,An" userId="8f8f9c32-e5c7-409f-9523-16596d8866a0" providerId="ADAL" clId="{4E0EAA40-F1E4-504E-8B09-00EB637ACE2F}" dt="2021-11-05T19:09:38.789" v="1309"/>
          <ac:picMkLst>
            <pc:docMk/>
            <pc:sldMk cId="2470763400" sldId="261"/>
            <ac:picMk id="35" creationId="{6ABB7F14-415C-A44B-8373-B81641B6DE72}"/>
          </ac:picMkLst>
        </pc:picChg>
        <pc:picChg chg="mod">
          <ac:chgData name="Ngo,An" userId="8f8f9c32-e5c7-409f-9523-16596d8866a0" providerId="ADAL" clId="{4E0EAA40-F1E4-504E-8B09-00EB637ACE2F}" dt="2021-11-05T19:09:38.789" v="1309"/>
          <ac:picMkLst>
            <pc:docMk/>
            <pc:sldMk cId="2470763400" sldId="261"/>
            <ac:picMk id="36" creationId="{C0A30E9D-743C-154B-ABA5-28C538DDFDAD}"/>
          </ac:picMkLst>
        </pc:picChg>
        <pc:picChg chg="mod">
          <ac:chgData name="Ngo,An" userId="8f8f9c32-e5c7-409f-9523-16596d8866a0" providerId="ADAL" clId="{4E0EAA40-F1E4-504E-8B09-00EB637ACE2F}" dt="2021-11-05T19:09:38.789" v="1309"/>
          <ac:picMkLst>
            <pc:docMk/>
            <pc:sldMk cId="2470763400" sldId="261"/>
            <ac:picMk id="37" creationId="{26B63061-833A-CA41-8B32-005EAD9128BF}"/>
          </ac:picMkLst>
        </pc:picChg>
        <pc:cxnChg chg="add del mod">
          <ac:chgData name="Ngo,An" userId="8f8f9c32-e5c7-409f-9523-16596d8866a0" providerId="ADAL" clId="{4E0EAA40-F1E4-504E-8B09-00EB637ACE2F}" dt="2021-11-05T15:27:13.925" v="554" actId="478"/>
          <ac:cxnSpMkLst>
            <pc:docMk/>
            <pc:sldMk cId="2470763400" sldId="261"/>
            <ac:cxnSpMk id="26" creationId="{B0FDAF11-27AA-9042-8254-63BEF2B6DE92}"/>
          </ac:cxnSpMkLst>
        </pc:cxnChg>
        <pc:cxnChg chg="add mod">
          <ac:chgData name="Ngo,An" userId="8f8f9c32-e5c7-409f-9523-16596d8866a0" providerId="ADAL" clId="{4E0EAA40-F1E4-504E-8B09-00EB637ACE2F}" dt="2021-11-05T15:27:14.450" v="555"/>
          <ac:cxnSpMkLst>
            <pc:docMk/>
            <pc:sldMk cId="2470763400" sldId="261"/>
            <ac:cxnSpMk id="27" creationId="{E7BBBC30-B2D2-0749-B17C-2CF94B325542}"/>
          </ac:cxnSpMkLst>
        </pc:cxnChg>
      </pc:sldChg>
      <pc:sldChg chg="add del">
        <pc:chgData name="Ngo,An" userId="8f8f9c32-e5c7-409f-9523-16596d8866a0" providerId="ADAL" clId="{4E0EAA40-F1E4-504E-8B09-00EB637ACE2F}" dt="2021-11-05T14:53:25.698" v="319" actId="2696"/>
        <pc:sldMkLst>
          <pc:docMk/>
          <pc:sldMk cId="215103869" sldId="262"/>
        </pc:sldMkLst>
      </pc:sldChg>
      <pc:sldChg chg="addSp delSp modSp add del mod">
        <pc:chgData name="Ngo,An" userId="8f8f9c32-e5c7-409f-9523-16596d8866a0" providerId="ADAL" clId="{4E0EAA40-F1E4-504E-8B09-00EB637ACE2F}" dt="2021-11-05T15:13:45.668" v="439" actId="2696"/>
        <pc:sldMkLst>
          <pc:docMk/>
          <pc:sldMk cId="1598054519" sldId="262"/>
        </pc:sldMkLst>
        <pc:spChg chg="add mod">
          <ac:chgData name="Ngo,An" userId="8f8f9c32-e5c7-409f-9523-16596d8866a0" providerId="ADAL" clId="{4E0EAA40-F1E4-504E-8B09-00EB637ACE2F}" dt="2021-11-05T15:13:24.932" v="411"/>
          <ac:spMkLst>
            <pc:docMk/>
            <pc:sldMk cId="1598054519" sldId="262"/>
            <ac:spMk id="7" creationId="{85A0D48B-5118-8C47-85A5-680E8F3B3F2C}"/>
          </ac:spMkLst>
        </pc:spChg>
        <pc:spChg chg="del">
          <ac:chgData name="Ngo,An" userId="8f8f9c32-e5c7-409f-9523-16596d8866a0" providerId="ADAL" clId="{4E0EAA40-F1E4-504E-8B09-00EB637ACE2F}" dt="2021-11-05T15:13:24.606" v="410" actId="478"/>
          <ac:spMkLst>
            <pc:docMk/>
            <pc:sldMk cId="1598054519" sldId="262"/>
            <ac:spMk id="15" creationId="{C8754714-D449-4541-B1C2-2A14194CB472}"/>
          </ac:spMkLst>
        </pc:spChg>
      </pc:sldChg>
      <pc:sldChg chg="add del">
        <pc:chgData name="Ngo,An" userId="8f8f9c32-e5c7-409f-9523-16596d8866a0" providerId="ADAL" clId="{4E0EAA40-F1E4-504E-8B09-00EB637ACE2F}" dt="2021-11-05T14:44:12.284" v="269" actId="2696"/>
        <pc:sldMkLst>
          <pc:docMk/>
          <pc:sldMk cId="1664232742" sldId="262"/>
        </pc:sldMkLst>
      </pc:sldChg>
      <pc:sldChg chg="add del">
        <pc:chgData name="Ngo,An" userId="8f8f9c32-e5c7-409f-9523-16596d8866a0" providerId="ADAL" clId="{4E0EAA40-F1E4-504E-8B09-00EB637ACE2F}" dt="2021-11-05T14:44:12.421" v="270" actId="2696"/>
        <pc:sldMkLst>
          <pc:docMk/>
          <pc:sldMk cId="1681161569" sldId="263"/>
        </pc:sldMkLst>
      </pc:sldChg>
      <pc:sldChg chg="addSp delSp modSp add del mod">
        <pc:chgData name="Ngo,An" userId="8f8f9c32-e5c7-409f-9523-16596d8866a0" providerId="ADAL" clId="{4E0EAA40-F1E4-504E-8B09-00EB637ACE2F}" dt="2021-11-05T19:22:16.959" v="1476" actId="14100"/>
        <pc:sldMkLst>
          <pc:docMk/>
          <pc:sldMk cId="2668765258" sldId="263"/>
        </pc:sldMkLst>
        <pc:spChg chg="mod">
          <ac:chgData name="Ngo,An" userId="8f8f9c32-e5c7-409f-9523-16596d8866a0" providerId="ADAL" clId="{4E0EAA40-F1E4-504E-8B09-00EB637ACE2F}" dt="2021-11-05T19:11:28.931" v="1352" actId="1076"/>
          <ac:spMkLst>
            <pc:docMk/>
            <pc:sldMk cId="2668765258" sldId="263"/>
            <ac:spMk id="4" creationId="{E7515536-9D1D-461D-896D-B549D313EA03}"/>
          </ac:spMkLst>
        </pc:spChg>
        <pc:spChg chg="mod">
          <ac:chgData name="Ngo,An" userId="8f8f9c32-e5c7-409f-9523-16596d8866a0" providerId="ADAL" clId="{4E0EAA40-F1E4-504E-8B09-00EB637ACE2F}" dt="2021-11-05T19:15:04.923" v="1388" actId="14100"/>
          <ac:spMkLst>
            <pc:docMk/>
            <pc:sldMk cId="2668765258" sldId="263"/>
            <ac:spMk id="5" creationId="{2195F276-ACC8-F441-A3BE-999EF39FAA75}"/>
          </ac:spMkLst>
        </pc:spChg>
        <pc:spChg chg="mod">
          <ac:chgData name="Ngo,An" userId="8f8f9c32-e5c7-409f-9523-16596d8866a0" providerId="ADAL" clId="{4E0EAA40-F1E4-504E-8B09-00EB637ACE2F}" dt="2021-11-05T19:22:16.959" v="1476" actId="14100"/>
          <ac:spMkLst>
            <pc:docMk/>
            <pc:sldMk cId="2668765258" sldId="263"/>
            <ac:spMk id="7" creationId="{1780E482-67AD-834F-BAA6-92149B618EF2}"/>
          </ac:spMkLst>
        </pc:spChg>
        <pc:spChg chg="del mod">
          <ac:chgData name="Ngo,An" userId="8f8f9c32-e5c7-409f-9523-16596d8866a0" providerId="ADAL" clId="{4E0EAA40-F1E4-504E-8B09-00EB637ACE2F}" dt="2021-11-05T19:15:43.424" v="1401" actId="478"/>
          <ac:spMkLst>
            <pc:docMk/>
            <pc:sldMk cId="2668765258" sldId="263"/>
            <ac:spMk id="15" creationId="{C8754714-D449-4541-B1C2-2A14194CB472}"/>
          </ac:spMkLst>
        </pc:spChg>
        <pc:spChg chg="mod">
          <ac:chgData name="Ngo,An" userId="8f8f9c32-e5c7-409f-9523-16596d8866a0" providerId="ADAL" clId="{4E0EAA40-F1E4-504E-8B09-00EB637ACE2F}" dt="2021-11-05T19:15:35.205" v="1399" actId="1076"/>
          <ac:spMkLst>
            <pc:docMk/>
            <pc:sldMk cId="2668765258" sldId="263"/>
            <ac:spMk id="16" creationId="{B3EB1175-5BA9-EF4A-A265-4DF5E493A15C}"/>
          </ac:spMkLst>
        </pc:spChg>
        <pc:spChg chg="add del mod">
          <ac:chgData name="Ngo,An" userId="8f8f9c32-e5c7-409f-9523-16596d8866a0" providerId="ADAL" clId="{4E0EAA40-F1E4-504E-8B09-00EB637ACE2F}" dt="2021-11-05T19:15:29.508" v="1397"/>
          <ac:spMkLst>
            <pc:docMk/>
            <pc:sldMk cId="2668765258" sldId="263"/>
            <ac:spMk id="31" creationId="{E056A090-BE34-0545-97F1-64CA8CD02AF0}"/>
          </ac:spMkLst>
        </pc:spChg>
        <pc:spChg chg="add del mod">
          <ac:chgData name="Ngo,An" userId="8f8f9c32-e5c7-409f-9523-16596d8866a0" providerId="ADAL" clId="{4E0EAA40-F1E4-504E-8B09-00EB637ACE2F}" dt="2021-11-05T19:15:29.258" v="1395" actId="478"/>
          <ac:spMkLst>
            <pc:docMk/>
            <pc:sldMk cId="2668765258" sldId="263"/>
            <ac:spMk id="32" creationId="{1DE2A8C3-44A2-3444-82D8-B0B2096FC63B}"/>
          </ac:spMkLst>
        </pc:spChg>
        <pc:spChg chg="add mod">
          <ac:chgData name="Ngo,An" userId="8f8f9c32-e5c7-409f-9523-16596d8866a0" providerId="ADAL" clId="{4E0EAA40-F1E4-504E-8B09-00EB637ACE2F}" dt="2021-11-05T19:15:57.629" v="1422" actId="20577"/>
          <ac:spMkLst>
            <pc:docMk/>
            <pc:sldMk cId="2668765258" sldId="263"/>
            <ac:spMk id="33" creationId="{8C55A14A-3C14-FB45-BAC8-490EEAC5174D}"/>
          </ac:spMkLst>
        </pc:spChg>
        <pc:spChg chg="add del mod">
          <ac:chgData name="Ngo,An" userId="8f8f9c32-e5c7-409f-9523-16596d8866a0" providerId="ADAL" clId="{4E0EAA40-F1E4-504E-8B09-00EB637ACE2F}" dt="2021-11-05T19:15:51.589" v="1404" actId="478"/>
          <ac:spMkLst>
            <pc:docMk/>
            <pc:sldMk cId="2668765258" sldId="263"/>
            <ac:spMk id="34" creationId="{DDC63945-BD62-B64B-B07C-C01022DBF9CD}"/>
          </ac:spMkLst>
        </pc:spChg>
        <pc:grpChg chg="del">
          <ac:chgData name="Ngo,An" userId="8f8f9c32-e5c7-409f-9523-16596d8866a0" providerId="ADAL" clId="{4E0EAA40-F1E4-504E-8B09-00EB637ACE2F}" dt="2021-11-05T19:09:50.505" v="1316" actId="478"/>
          <ac:grpSpMkLst>
            <pc:docMk/>
            <pc:sldMk cId="2668765258" sldId="263"/>
            <ac:grpSpMk id="17" creationId="{B2683676-5259-6E45-9622-748664360F7F}"/>
          </ac:grpSpMkLst>
        </pc:grpChg>
        <pc:grpChg chg="add mod">
          <ac:chgData name="Ngo,An" userId="8f8f9c32-e5c7-409f-9523-16596d8866a0" providerId="ADAL" clId="{4E0EAA40-F1E4-504E-8B09-00EB637ACE2F}" dt="2021-11-05T19:09:50.839" v="1317"/>
          <ac:grpSpMkLst>
            <pc:docMk/>
            <pc:sldMk cId="2668765258" sldId="263"/>
            <ac:grpSpMk id="24" creationId="{A78B24CF-0BF7-9A47-AB1A-B737B0E441A6}"/>
          </ac:grpSpMkLst>
        </pc:grpChg>
        <pc:picChg chg="mod">
          <ac:chgData name="Ngo,An" userId="8f8f9c32-e5c7-409f-9523-16596d8866a0" providerId="ADAL" clId="{4E0EAA40-F1E4-504E-8B09-00EB637ACE2F}" dt="2021-11-05T19:05:35.354" v="1276" actId="1076"/>
          <ac:picMkLst>
            <pc:docMk/>
            <pc:sldMk cId="2668765258" sldId="263"/>
            <ac:picMk id="2" creationId="{1CE5A85E-BA4B-A04C-BBBE-34902CAD435D}"/>
          </ac:picMkLst>
        </pc:picChg>
        <pc:picChg chg="add mod">
          <ac:chgData name="Ngo,An" userId="8f8f9c32-e5c7-409f-9523-16596d8866a0" providerId="ADAL" clId="{4E0EAA40-F1E4-504E-8B09-00EB637ACE2F}" dt="2021-11-05T15:14:11.026" v="447" actId="14100"/>
          <ac:picMkLst>
            <pc:docMk/>
            <pc:sldMk cId="2668765258" sldId="263"/>
            <ac:picMk id="7" creationId="{D8A58A3C-FE6E-7842-A3B7-317185D714A5}"/>
          </ac:picMkLst>
        </pc:picChg>
        <pc:picChg chg="mod">
          <ac:chgData name="Ngo,An" userId="8f8f9c32-e5c7-409f-9523-16596d8866a0" providerId="ADAL" clId="{4E0EAA40-F1E4-504E-8B09-00EB637ACE2F}" dt="2021-11-05T19:05:34.079" v="1275" actId="1076"/>
          <ac:picMkLst>
            <pc:docMk/>
            <pc:sldMk cId="2668765258" sldId="263"/>
            <ac:picMk id="8" creationId="{71D11391-63BB-0746-BAE0-0A29CF9E3DCC}"/>
          </ac:picMkLst>
        </pc:picChg>
        <pc:picChg chg="add mod">
          <ac:chgData name="Ngo,An" userId="8f8f9c32-e5c7-409f-9523-16596d8866a0" providerId="ADAL" clId="{4E0EAA40-F1E4-504E-8B09-00EB637ACE2F}" dt="2021-11-05T15:32:00.099" v="616"/>
          <ac:picMkLst>
            <pc:docMk/>
            <pc:sldMk cId="2668765258" sldId="263"/>
            <ac:picMk id="10" creationId="{A41D0088-D99E-1E4D-BC1B-853796746B3D}"/>
          </ac:picMkLst>
        </pc:picChg>
        <pc:picChg chg="mod">
          <ac:chgData name="Ngo,An" userId="8f8f9c32-e5c7-409f-9523-16596d8866a0" providerId="ADAL" clId="{4E0EAA40-F1E4-504E-8B09-00EB637ACE2F}" dt="2021-11-05T19:05:33.031" v="1274" actId="1076"/>
          <ac:picMkLst>
            <pc:docMk/>
            <pc:sldMk cId="2668765258" sldId="263"/>
            <ac:picMk id="11" creationId="{5AD2941C-87C0-3E48-87CB-D8EB508BEC7F}"/>
          </ac:picMkLst>
        </pc:picChg>
        <pc:picChg chg="del">
          <ac:chgData name="Ngo,An" userId="8f8f9c32-e5c7-409f-9523-16596d8866a0" providerId="ADAL" clId="{4E0EAA40-F1E4-504E-8B09-00EB637ACE2F}" dt="2021-11-05T15:31:05.770" v="598" actId="478"/>
          <ac:picMkLst>
            <pc:docMk/>
            <pc:sldMk cId="2668765258" sldId="263"/>
            <ac:picMk id="11" creationId="{81E69D30-DCCF-4A24-9F63-AD1D8690CD3F}"/>
          </ac:picMkLst>
        </pc:picChg>
        <pc:picChg chg="add mod">
          <ac:chgData name="Ngo,An" userId="8f8f9c32-e5c7-409f-9523-16596d8866a0" providerId="ADAL" clId="{4E0EAA40-F1E4-504E-8B09-00EB637ACE2F}" dt="2021-11-05T15:32:00.099" v="616"/>
          <ac:picMkLst>
            <pc:docMk/>
            <pc:sldMk cId="2668765258" sldId="263"/>
            <ac:picMk id="12" creationId="{C346ABD1-45B1-2B4C-8ABF-D56FBCD67F21}"/>
          </ac:picMkLst>
        </pc:picChg>
        <pc:picChg chg="del">
          <ac:chgData name="Ngo,An" userId="8f8f9c32-e5c7-409f-9523-16596d8866a0" providerId="ADAL" clId="{4E0EAA40-F1E4-504E-8B09-00EB637ACE2F}" dt="2021-11-05T15:31:04.596" v="597" actId="478"/>
          <ac:picMkLst>
            <pc:docMk/>
            <pc:sldMk cId="2668765258" sldId="263"/>
            <ac:picMk id="13" creationId="{D0367D15-F7D9-4EAD-A7D7-11C307FC9A24}"/>
          </ac:picMkLst>
        </pc:picChg>
        <pc:picChg chg="mod">
          <ac:chgData name="Ngo,An" userId="8f8f9c32-e5c7-409f-9523-16596d8866a0" providerId="ADAL" clId="{4E0EAA40-F1E4-504E-8B09-00EB637ACE2F}" dt="2021-11-05T19:05:31.173" v="1273" actId="1076"/>
          <ac:picMkLst>
            <pc:docMk/>
            <pc:sldMk cId="2668765258" sldId="263"/>
            <ac:picMk id="13" creationId="{D88C2525-4D86-264F-A09F-CF27D5EE32FC}"/>
          </ac:picMkLst>
        </pc:picChg>
        <pc:picChg chg="mod">
          <ac:chgData name="Ngo,An" userId="8f8f9c32-e5c7-409f-9523-16596d8866a0" providerId="ADAL" clId="{4E0EAA40-F1E4-504E-8B09-00EB637ACE2F}" dt="2021-11-05T19:05:29.935" v="1272" actId="1076"/>
          <ac:picMkLst>
            <pc:docMk/>
            <pc:sldMk cId="2668765258" sldId="263"/>
            <ac:picMk id="14" creationId="{AB5CCF3C-F317-A64A-B6A5-3F917B892E68}"/>
          </ac:picMkLst>
        </pc:picChg>
        <pc:picChg chg="mod">
          <ac:chgData name="Ngo,An" userId="8f8f9c32-e5c7-409f-9523-16596d8866a0" providerId="ADAL" clId="{4E0EAA40-F1E4-504E-8B09-00EB637ACE2F}" dt="2021-11-05T19:09:50.839" v="1317"/>
          <ac:picMkLst>
            <pc:docMk/>
            <pc:sldMk cId="2668765258" sldId="263"/>
            <ac:picMk id="25" creationId="{B8CE2A93-C9E1-4A4C-A609-91B9939A0D6E}"/>
          </ac:picMkLst>
        </pc:picChg>
        <pc:picChg chg="mod">
          <ac:chgData name="Ngo,An" userId="8f8f9c32-e5c7-409f-9523-16596d8866a0" providerId="ADAL" clId="{4E0EAA40-F1E4-504E-8B09-00EB637ACE2F}" dt="2021-11-05T19:09:50.839" v="1317"/>
          <ac:picMkLst>
            <pc:docMk/>
            <pc:sldMk cId="2668765258" sldId="263"/>
            <ac:picMk id="26" creationId="{975F5B07-5713-DD4F-9104-99ECB7772776}"/>
          </ac:picMkLst>
        </pc:picChg>
        <pc:picChg chg="mod">
          <ac:chgData name="Ngo,An" userId="8f8f9c32-e5c7-409f-9523-16596d8866a0" providerId="ADAL" clId="{4E0EAA40-F1E4-504E-8B09-00EB637ACE2F}" dt="2021-11-05T19:09:50.839" v="1317"/>
          <ac:picMkLst>
            <pc:docMk/>
            <pc:sldMk cId="2668765258" sldId="263"/>
            <ac:picMk id="27" creationId="{0C32ABA6-EDA2-E247-8F45-F5A51995C325}"/>
          </ac:picMkLst>
        </pc:picChg>
        <pc:picChg chg="mod">
          <ac:chgData name="Ngo,An" userId="8f8f9c32-e5c7-409f-9523-16596d8866a0" providerId="ADAL" clId="{4E0EAA40-F1E4-504E-8B09-00EB637ACE2F}" dt="2021-11-05T19:09:50.839" v="1317"/>
          <ac:picMkLst>
            <pc:docMk/>
            <pc:sldMk cId="2668765258" sldId="263"/>
            <ac:picMk id="28" creationId="{C1547F24-34A4-F348-B393-8C4A5B6956C4}"/>
          </ac:picMkLst>
        </pc:picChg>
        <pc:picChg chg="mod">
          <ac:chgData name="Ngo,An" userId="8f8f9c32-e5c7-409f-9523-16596d8866a0" providerId="ADAL" clId="{4E0EAA40-F1E4-504E-8B09-00EB637ACE2F}" dt="2021-11-05T19:09:50.839" v="1317"/>
          <ac:picMkLst>
            <pc:docMk/>
            <pc:sldMk cId="2668765258" sldId="263"/>
            <ac:picMk id="29" creationId="{84DABB8B-D15C-C646-B669-0AFD558D307E}"/>
          </ac:picMkLst>
        </pc:picChg>
        <pc:picChg chg="mod">
          <ac:chgData name="Ngo,An" userId="8f8f9c32-e5c7-409f-9523-16596d8866a0" providerId="ADAL" clId="{4E0EAA40-F1E4-504E-8B09-00EB637ACE2F}" dt="2021-11-05T19:09:50.839" v="1317"/>
          <ac:picMkLst>
            <pc:docMk/>
            <pc:sldMk cId="2668765258" sldId="263"/>
            <ac:picMk id="30" creationId="{25E92715-8013-4849-B5E3-AE3EE21129B0}"/>
          </ac:picMkLst>
        </pc:picChg>
        <pc:cxnChg chg="add del mod">
          <ac:chgData name="Ngo,An" userId="8f8f9c32-e5c7-409f-9523-16596d8866a0" providerId="ADAL" clId="{4E0EAA40-F1E4-504E-8B09-00EB637ACE2F}" dt="2021-11-05T15:27:28.943" v="560" actId="478"/>
          <ac:cxnSpMkLst>
            <pc:docMk/>
            <pc:sldMk cId="2668765258" sldId="263"/>
            <ac:cxnSpMk id="8" creationId="{8E908A4F-0EC7-6D40-A7D5-C90AFFA44E9F}"/>
          </ac:cxnSpMkLst>
        </pc:cxnChg>
        <pc:cxnChg chg="add mod">
          <ac:chgData name="Ngo,An" userId="8f8f9c32-e5c7-409f-9523-16596d8866a0" providerId="ADAL" clId="{4E0EAA40-F1E4-504E-8B09-00EB637ACE2F}" dt="2021-11-05T15:27:29.408" v="561"/>
          <ac:cxnSpMkLst>
            <pc:docMk/>
            <pc:sldMk cId="2668765258" sldId="263"/>
            <ac:cxnSpMk id="9" creationId="{3EDDA12A-F3B7-D641-9BDE-8F89BCF3A03C}"/>
          </ac:cxnSpMkLst>
        </pc:cxnChg>
      </pc:sldChg>
      <pc:sldChg chg="add del">
        <pc:chgData name="Ngo,An" userId="8f8f9c32-e5c7-409f-9523-16596d8866a0" providerId="ADAL" clId="{4E0EAA40-F1E4-504E-8B09-00EB637ACE2F}" dt="2021-11-05T15:13:49.937" v="442" actId="2696"/>
        <pc:sldMkLst>
          <pc:docMk/>
          <pc:sldMk cId="1252004488" sldId="264"/>
        </pc:sldMkLst>
      </pc:sldChg>
      <pc:sldChg chg="add del">
        <pc:chgData name="Ngo,An" userId="8f8f9c32-e5c7-409f-9523-16596d8866a0" providerId="ADAL" clId="{4E0EAA40-F1E4-504E-8B09-00EB637ACE2F}" dt="2021-11-05T15:14:18.813" v="452" actId="2696"/>
        <pc:sldMkLst>
          <pc:docMk/>
          <pc:sldMk cId="3825751631" sldId="264"/>
        </pc:sldMkLst>
      </pc:sldChg>
      <pc:sldChg chg="add del">
        <pc:chgData name="Ngo,An" userId="8f8f9c32-e5c7-409f-9523-16596d8866a0" providerId="ADAL" clId="{4E0EAA40-F1E4-504E-8B09-00EB637ACE2F}" dt="2021-11-05T15:14:17.477" v="451" actId="2696"/>
        <pc:sldMkLst>
          <pc:docMk/>
          <pc:sldMk cId="3695531072" sldId="265"/>
        </pc:sldMkLst>
      </pc:sldChg>
      <pc:sldChg chg="addSp delSp modSp add del mod">
        <pc:chgData name="Ngo,An" userId="8f8f9c32-e5c7-409f-9523-16596d8866a0" providerId="ADAL" clId="{4E0EAA40-F1E4-504E-8B09-00EB637ACE2F}" dt="2021-11-05T15:31:09.054" v="599" actId="2696"/>
        <pc:sldMkLst>
          <pc:docMk/>
          <pc:sldMk cId="3935305557" sldId="266"/>
        </pc:sldMkLst>
        <pc:cxnChg chg="add del mod">
          <ac:chgData name="Ngo,An" userId="8f8f9c32-e5c7-409f-9523-16596d8866a0" providerId="ADAL" clId="{4E0EAA40-F1E4-504E-8B09-00EB637ACE2F}" dt="2021-11-05T15:27:31.993" v="562" actId="478"/>
          <ac:cxnSpMkLst>
            <pc:docMk/>
            <pc:sldMk cId="3935305557" sldId="266"/>
            <ac:cxnSpMk id="8" creationId="{8F88F9E3-8351-5642-A962-BAEF1E72898C}"/>
          </ac:cxnSpMkLst>
        </pc:cxnChg>
        <pc:cxnChg chg="add mod">
          <ac:chgData name="Ngo,An" userId="8f8f9c32-e5c7-409f-9523-16596d8866a0" providerId="ADAL" clId="{4E0EAA40-F1E4-504E-8B09-00EB637ACE2F}" dt="2021-11-05T15:27:32.570" v="563"/>
          <ac:cxnSpMkLst>
            <pc:docMk/>
            <pc:sldMk cId="3935305557" sldId="266"/>
            <ac:cxnSpMk id="9" creationId="{D625C959-C4BB-734B-B68B-C3D501772712}"/>
          </ac:cxnSpMkLst>
        </pc:cxnChg>
      </pc:sldChg>
      <pc:sldChg chg="addSp delSp modSp add del mod">
        <pc:chgData name="Ngo,An" userId="8f8f9c32-e5c7-409f-9523-16596d8866a0" providerId="ADAL" clId="{4E0EAA40-F1E4-504E-8B09-00EB637ACE2F}" dt="2021-11-05T15:31:10.366" v="600" actId="2696"/>
        <pc:sldMkLst>
          <pc:docMk/>
          <pc:sldMk cId="591909310" sldId="267"/>
        </pc:sldMkLst>
        <pc:cxnChg chg="add del mod">
          <ac:chgData name="Ngo,An" userId="8f8f9c32-e5c7-409f-9523-16596d8866a0" providerId="ADAL" clId="{4E0EAA40-F1E4-504E-8B09-00EB637ACE2F}" dt="2021-11-05T15:27:35.539" v="564" actId="478"/>
          <ac:cxnSpMkLst>
            <pc:docMk/>
            <pc:sldMk cId="591909310" sldId="267"/>
            <ac:cxnSpMk id="8" creationId="{1557289F-E918-3440-AD89-C2B22D723FA9}"/>
          </ac:cxnSpMkLst>
        </pc:cxnChg>
        <pc:cxnChg chg="add mod">
          <ac:chgData name="Ngo,An" userId="8f8f9c32-e5c7-409f-9523-16596d8866a0" providerId="ADAL" clId="{4E0EAA40-F1E4-504E-8B09-00EB637ACE2F}" dt="2021-11-05T15:27:36.097" v="565"/>
          <ac:cxnSpMkLst>
            <pc:docMk/>
            <pc:sldMk cId="591909310" sldId="267"/>
            <ac:cxnSpMk id="9" creationId="{77198FE8-C408-D749-8102-DD1A0D7DCA07}"/>
          </ac:cxnSpMkLst>
        </pc:cxnChg>
      </pc:sldChg>
      <pc:sldChg chg="addSp delSp modSp add mod">
        <pc:chgData name="Ngo,An" userId="8f8f9c32-e5c7-409f-9523-16596d8866a0" providerId="ADAL" clId="{4E0EAA40-F1E4-504E-8B09-00EB637ACE2F}" dt="2021-11-05T19:10:42.932" v="1333" actId="1076"/>
        <pc:sldMkLst>
          <pc:docMk/>
          <pc:sldMk cId="4012664918" sldId="268"/>
        </pc:sldMkLst>
        <pc:spChg chg="mod">
          <ac:chgData name="Ngo,An" userId="8f8f9c32-e5c7-409f-9523-16596d8866a0" providerId="ADAL" clId="{4E0EAA40-F1E4-504E-8B09-00EB637ACE2F}" dt="2021-11-05T19:10:42.932" v="1333" actId="1076"/>
          <ac:spMkLst>
            <pc:docMk/>
            <pc:sldMk cId="4012664918" sldId="268"/>
            <ac:spMk id="4" creationId="{29B737A6-E4F7-4CD3-940F-EFBEA28EE35D}"/>
          </ac:spMkLst>
        </pc:spChg>
        <pc:grpChg chg="del">
          <ac:chgData name="Ngo,An" userId="8f8f9c32-e5c7-409f-9523-16596d8866a0" providerId="ADAL" clId="{4E0EAA40-F1E4-504E-8B09-00EB637ACE2F}" dt="2021-11-05T19:09:55.673" v="1320" actId="478"/>
          <ac:grpSpMkLst>
            <pc:docMk/>
            <pc:sldMk cId="4012664918" sldId="268"/>
            <ac:grpSpMk id="11" creationId="{0F171746-5B5D-E64B-BE40-22B9054A4127}"/>
          </ac:grpSpMkLst>
        </pc:grpChg>
        <pc:grpChg chg="add mod">
          <ac:chgData name="Ngo,An" userId="8f8f9c32-e5c7-409f-9523-16596d8866a0" providerId="ADAL" clId="{4E0EAA40-F1E4-504E-8B09-00EB637ACE2F}" dt="2021-11-05T19:09:56.004" v="1321"/>
          <ac:grpSpMkLst>
            <pc:docMk/>
            <pc:sldMk cId="4012664918" sldId="268"/>
            <ac:grpSpMk id="21" creationId="{53843BDA-712B-9648-91E8-377B872620AF}"/>
          </ac:grpSpMkLst>
        </pc:grpChg>
        <pc:picChg chg="mod">
          <ac:chgData name="Ngo,An" userId="8f8f9c32-e5c7-409f-9523-16596d8866a0" providerId="ADAL" clId="{4E0EAA40-F1E4-504E-8B09-00EB637ACE2F}" dt="2021-11-05T19:10:34.002" v="1330" actId="14100"/>
          <ac:picMkLst>
            <pc:docMk/>
            <pc:sldMk cId="4012664918" sldId="268"/>
            <ac:picMk id="3" creationId="{7BA4D60B-371F-4059-B4B4-EF8E18D50809}"/>
          </ac:picMkLst>
        </pc:picChg>
        <pc:picChg chg="add mod">
          <ac:chgData name="Ngo,An" userId="8f8f9c32-e5c7-409f-9523-16596d8866a0" providerId="ADAL" clId="{4E0EAA40-F1E4-504E-8B09-00EB637ACE2F}" dt="2021-11-05T15:15:07.335" v="456" actId="14100"/>
          <ac:picMkLst>
            <pc:docMk/>
            <pc:sldMk cId="4012664918" sldId="268"/>
            <ac:picMk id="8" creationId="{D453CBC0-03A6-B04E-BA4C-71CFD5BD224D}"/>
          </ac:picMkLst>
        </pc:picChg>
        <pc:picChg chg="del">
          <ac:chgData name="Ngo,An" userId="8f8f9c32-e5c7-409f-9523-16596d8866a0" providerId="ADAL" clId="{4E0EAA40-F1E4-504E-8B09-00EB637ACE2F}" dt="2021-11-05T15:31:22.401" v="606" actId="478"/>
          <ac:picMkLst>
            <pc:docMk/>
            <pc:sldMk cId="4012664918" sldId="268"/>
            <ac:picMk id="11" creationId="{81E69D30-DCCF-4A24-9F63-AD1D8690CD3F}"/>
          </ac:picMkLst>
        </pc:picChg>
        <pc:picChg chg="add mod">
          <ac:chgData name="Ngo,An" userId="8f8f9c32-e5c7-409f-9523-16596d8866a0" providerId="ADAL" clId="{4E0EAA40-F1E4-504E-8B09-00EB637ACE2F}" dt="2021-11-05T15:32:01.434" v="617"/>
          <ac:picMkLst>
            <pc:docMk/>
            <pc:sldMk cId="4012664918" sldId="268"/>
            <ac:picMk id="12" creationId="{0619A2AC-F79A-B74B-A235-B5ECA7B1FCA1}"/>
          </ac:picMkLst>
        </pc:picChg>
        <pc:picChg chg="del">
          <ac:chgData name="Ngo,An" userId="8f8f9c32-e5c7-409f-9523-16596d8866a0" providerId="ADAL" clId="{4E0EAA40-F1E4-504E-8B09-00EB637ACE2F}" dt="2021-11-05T15:31:21.394" v="605" actId="478"/>
          <ac:picMkLst>
            <pc:docMk/>
            <pc:sldMk cId="4012664918" sldId="268"/>
            <ac:picMk id="13" creationId="{D0367D15-F7D9-4EAD-A7D7-11C307FC9A24}"/>
          </ac:picMkLst>
        </pc:picChg>
        <pc:picChg chg="add mod">
          <ac:chgData name="Ngo,An" userId="8f8f9c32-e5c7-409f-9523-16596d8866a0" providerId="ADAL" clId="{4E0EAA40-F1E4-504E-8B09-00EB637ACE2F}" dt="2021-11-05T15:32:01.434" v="617"/>
          <ac:picMkLst>
            <pc:docMk/>
            <pc:sldMk cId="4012664918" sldId="268"/>
            <ac:picMk id="14" creationId="{50D55C57-7B3A-5343-9981-655E2245B9D7}"/>
          </ac:picMkLst>
        </pc:picChg>
        <pc:picChg chg="mod">
          <ac:chgData name="Ngo,An" userId="8f8f9c32-e5c7-409f-9523-16596d8866a0" providerId="ADAL" clId="{4E0EAA40-F1E4-504E-8B09-00EB637ACE2F}" dt="2021-11-05T19:09:56.004" v="1321"/>
          <ac:picMkLst>
            <pc:docMk/>
            <pc:sldMk cId="4012664918" sldId="268"/>
            <ac:picMk id="22" creationId="{8F425B88-9452-7A4F-ACE2-737F0DE50D2A}"/>
          </ac:picMkLst>
        </pc:picChg>
        <pc:picChg chg="mod">
          <ac:chgData name="Ngo,An" userId="8f8f9c32-e5c7-409f-9523-16596d8866a0" providerId="ADAL" clId="{4E0EAA40-F1E4-504E-8B09-00EB637ACE2F}" dt="2021-11-05T19:09:56.004" v="1321"/>
          <ac:picMkLst>
            <pc:docMk/>
            <pc:sldMk cId="4012664918" sldId="268"/>
            <ac:picMk id="23" creationId="{1A008183-94C5-9448-804F-945326AFC6F3}"/>
          </ac:picMkLst>
        </pc:picChg>
        <pc:picChg chg="mod">
          <ac:chgData name="Ngo,An" userId="8f8f9c32-e5c7-409f-9523-16596d8866a0" providerId="ADAL" clId="{4E0EAA40-F1E4-504E-8B09-00EB637ACE2F}" dt="2021-11-05T19:09:56.004" v="1321"/>
          <ac:picMkLst>
            <pc:docMk/>
            <pc:sldMk cId="4012664918" sldId="268"/>
            <ac:picMk id="24" creationId="{6C975596-2F8F-7845-A3DF-7A53643CB412}"/>
          </ac:picMkLst>
        </pc:picChg>
        <pc:picChg chg="mod">
          <ac:chgData name="Ngo,An" userId="8f8f9c32-e5c7-409f-9523-16596d8866a0" providerId="ADAL" clId="{4E0EAA40-F1E4-504E-8B09-00EB637ACE2F}" dt="2021-11-05T19:09:56.004" v="1321"/>
          <ac:picMkLst>
            <pc:docMk/>
            <pc:sldMk cId="4012664918" sldId="268"/>
            <ac:picMk id="25" creationId="{74A3DA83-8651-6548-BA2E-E14E93AE1146}"/>
          </ac:picMkLst>
        </pc:picChg>
        <pc:picChg chg="mod">
          <ac:chgData name="Ngo,An" userId="8f8f9c32-e5c7-409f-9523-16596d8866a0" providerId="ADAL" clId="{4E0EAA40-F1E4-504E-8B09-00EB637ACE2F}" dt="2021-11-05T19:09:56.004" v="1321"/>
          <ac:picMkLst>
            <pc:docMk/>
            <pc:sldMk cId="4012664918" sldId="268"/>
            <ac:picMk id="26" creationId="{E9F72D47-4F3A-3E4D-A6E2-41C315BD10CB}"/>
          </ac:picMkLst>
        </pc:picChg>
        <pc:picChg chg="mod">
          <ac:chgData name="Ngo,An" userId="8f8f9c32-e5c7-409f-9523-16596d8866a0" providerId="ADAL" clId="{4E0EAA40-F1E4-504E-8B09-00EB637ACE2F}" dt="2021-11-05T19:09:56.004" v="1321"/>
          <ac:picMkLst>
            <pc:docMk/>
            <pc:sldMk cId="4012664918" sldId="268"/>
            <ac:picMk id="27" creationId="{1A70E811-FACB-6A48-A5F4-F8D343914D75}"/>
          </ac:picMkLst>
        </pc:picChg>
        <pc:cxnChg chg="add del mod">
          <ac:chgData name="Ngo,An" userId="8f8f9c32-e5c7-409f-9523-16596d8866a0" providerId="ADAL" clId="{4E0EAA40-F1E4-504E-8B09-00EB637ACE2F}" dt="2021-11-05T15:27:38.838" v="566" actId="478"/>
          <ac:cxnSpMkLst>
            <pc:docMk/>
            <pc:sldMk cId="4012664918" sldId="268"/>
            <ac:cxnSpMk id="9" creationId="{62891A6F-B4C7-7F4F-94C1-F63428460A4D}"/>
          </ac:cxnSpMkLst>
        </pc:cxnChg>
        <pc:cxnChg chg="add mod">
          <ac:chgData name="Ngo,An" userId="8f8f9c32-e5c7-409f-9523-16596d8866a0" providerId="ADAL" clId="{4E0EAA40-F1E4-504E-8B09-00EB637ACE2F}" dt="2021-11-05T15:27:39.492" v="567"/>
          <ac:cxnSpMkLst>
            <pc:docMk/>
            <pc:sldMk cId="4012664918" sldId="268"/>
            <ac:cxnSpMk id="10" creationId="{583A2E6A-F652-4B46-8F07-78588BF334CA}"/>
          </ac:cxnSpMkLst>
        </pc:cxnChg>
      </pc:sldChg>
      <pc:sldChg chg="add del">
        <pc:chgData name="Ngo,An" userId="8f8f9c32-e5c7-409f-9523-16596d8866a0" providerId="ADAL" clId="{4E0EAA40-F1E4-504E-8B09-00EB637ACE2F}" dt="2021-11-05T15:15:12.330" v="458" actId="2696"/>
        <pc:sldMkLst>
          <pc:docMk/>
          <pc:sldMk cId="3406537581" sldId="269"/>
        </pc:sldMkLst>
      </pc:sldChg>
      <pc:sldChg chg="add del">
        <pc:chgData name="Ngo,An" userId="8f8f9c32-e5c7-409f-9523-16596d8866a0" providerId="ADAL" clId="{4E0EAA40-F1E4-504E-8B09-00EB637ACE2F}" dt="2021-11-05T15:16:52.718" v="466" actId="2696"/>
        <pc:sldMkLst>
          <pc:docMk/>
          <pc:sldMk cId="3150814264" sldId="270"/>
        </pc:sldMkLst>
      </pc:sldChg>
      <pc:sldChg chg="add del">
        <pc:chgData name="Ngo,An" userId="8f8f9c32-e5c7-409f-9523-16596d8866a0" providerId="ADAL" clId="{4E0EAA40-F1E4-504E-8B09-00EB637ACE2F}" dt="2021-11-05T15:16:52.880" v="467" actId="2696"/>
        <pc:sldMkLst>
          <pc:docMk/>
          <pc:sldMk cId="1780218702" sldId="271"/>
        </pc:sldMkLst>
      </pc:sldChg>
      <pc:sldChg chg="add del">
        <pc:chgData name="Ngo,An" userId="8f8f9c32-e5c7-409f-9523-16596d8866a0" providerId="ADAL" clId="{4E0EAA40-F1E4-504E-8B09-00EB637ACE2F}" dt="2021-11-05T15:16:53.654" v="468" actId="2696"/>
        <pc:sldMkLst>
          <pc:docMk/>
          <pc:sldMk cId="2398078823" sldId="272"/>
        </pc:sldMkLst>
      </pc:sldChg>
      <pc:sldChg chg="addSp delSp modSp add del mod">
        <pc:chgData name="Ngo,An" userId="8f8f9c32-e5c7-409f-9523-16596d8866a0" providerId="ADAL" clId="{4E0EAA40-F1E4-504E-8B09-00EB637ACE2F}" dt="2021-11-05T15:31:15.442" v="602" actId="2696"/>
        <pc:sldMkLst>
          <pc:docMk/>
          <pc:sldMk cId="3591315285" sldId="273"/>
        </pc:sldMkLst>
        <pc:cxnChg chg="add del mod">
          <ac:chgData name="Ngo,An" userId="8f8f9c32-e5c7-409f-9523-16596d8866a0" providerId="ADAL" clId="{4E0EAA40-F1E4-504E-8B09-00EB637ACE2F}" dt="2021-11-05T15:27:43.325" v="568" actId="478"/>
          <ac:cxnSpMkLst>
            <pc:docMk/>
            <pc:sldMk cId="3591315285" sldId="273"/>
            <ac:cxnSpMk id="9" creationId="{2014EDF4-AA44-DB48-8392-994967F0B57B}"/>
          </ac:cxnSpMkLst>
        </pc:cxnChg>
        <pc:cxnChg chg="add mod">
          <ac:chgData name="Ngo,An" userId="8f8f9c32-e5c7-409f-9523-16596d8866a0" providerId="ADAL" clId="{4E0EAA40-F1E4-504E-8B09-00EB637ACE2F}" dt="2021-11-05T15:27:43.829" v="569"/>
          <ac:cxnSpMkLst>
            <pc:docMk/>
            <pc:sldMk cId="3591315285" sldId="273"/>
            <ac:cxnSpMk id="10" creationId="{01C3BC26-7CBE-6445-A9DA-B7918559A8DF}"/>
          </ac:cxnSpMkLst>
        </pc:cxnChg>
      </pc:sldChg>
      <pc:sldChg chg="addSp delSp modSp add mod modNotesTx">
        <pc:chgData name="Ngo,An" userId="8f8f9c32-e5c7-409f-9523-16596d8866a0" providerId="ADAL" clId="{4E0EAA40-F1E4-504E-8B09-00EB637ACE2F}" dt="2021-11-05T19:34:42.896" v="1630" actId="113"/>
        <pc:sldMkLst>
          <pc:docMk/>
          <pc:sldMk cId="2846495487" sldId="274"/>
        </pc:sldMkLst>
        <pc:spChg chg="add del mod">
          <ac:chgData name="Ngo,An" userId="8f8f9c32-e5c7-409f-9523-16596d8866a0" providerId="ADAL" clId="{4E0EAA40-F1E4-504E-8B09-00EB637ACE2F}" dt="2021-11-05T19:30:11.448" v="1586" actId="478"/>
          <ac:spMkLst>
            <pc:docMk/>
            <pc:sldMk cId="2846495487" sldId="274"/>
            <ac:spMk id="2" creationId="{46719704-9D15-D24F-995C-01B5943808A9}"/>
          </ac:spMkLst>
        </pc:spChg>
        <pc:spChg chg="mod">
          <ac:chgData name="Ngo,An" userId="8f8f9c32-e5c7-409f-9523-16596d8866a0" providerId="ADAL" clId="{4E0EAA40-F1E4-504E-8B09-00EB637ACE2F}" dt="2021-11-05T19:06:52.681" v="1295" actId="14100"/>
          <ac:spMkLst>
            <pc:docMk/>
            <pc:sldMk cId="2846495487" sldId="274"/>
            <ac:spMk id="2" creationId="{B124205F-E96C-A840-A4FD-666829590E63}"/>
          </ac:spMkLst>
        </pc:spChg>
        <pc:grpChg chg="del">
          <ac:chgData name="Ngo,An" userId="8f8f9c32-e5c7-409f-9523-16596d8866a0" providerId="ADAL" clId="{4E0EAA40-F1E4-504E-8B09-00EB637ACE2F}" dt="2021-11-05T19:10:03.016" v="1324" actId="478"/>
          <ac:grpSpMkLst>
            <pc:docMk/>
            <pc:sldMk cId="2846495487" sldId="274"/>
            <ac:grpSpMk id="11" creationId="{E58741CF-B1E2-9046-A2B3-531F0FB42732}"/>
          </ac:grpSpMkLst>
        </pc:grpChg>
        <pc:grpChg chg="add mod">
          <ac:chgData name="Ngo,An" userId="8f8f9c32-e5c7-409f-9523-16596d8866a0" providerId="ADAL" clId="{4E0EAA40-F1E4-504E-8B09-00EB637ACE2F}" dt="2021-11-05T19:10:03.368" v="1325"/>
          <ac:grpSpMkLst>
            <pc:docMk/>
            <pc:sldMk cId="2846495487" sldId="274"/>
            <ac:grpSpMk id="22" creationId="{5060545E-8F79-6547-B114-906761C4AAF2}"/>
          </ac:grpSpMkLst>
        </pc:grpChg>
        <pc:graphicFrameChg chg="mod modGraphic">
          <ac:chgData name="Ngo,An" userId="8f8f9c32-e5c7-409f-9523-16596d8866a0" providerId="ADAL" clId="{4E0EAA40-F1E4-504E-8B09-00EB637ACE2F}" dt="2021-11-05T19:34:42.896" v="1630" actId="113"/>
          <ac:graphicFrameMkLst>
            <pc:docMk/>
            <pc:sldMk cId="2846495487" sldId="274"/>
            <ac:graphicFrameMk id="3" creationId="{5558F720-4EAC-CB49-B85D-244C2273CEEF}"/>
          </ac:graphicFrameMkLst>
        </pc:graphicFrameChg>
        <pc:picChg chg="add mod">
          <ac:chgData name="Ngo,An" userId="8f8f9c32-e5c7-409f-9523-16596d8866a0" providerId="ADAL" clId="{4E0EAA40-F1E4-504E-8B09-00EB637ACE2F}" dt="2021-11-05T15:16:49.056" v="465" actId="14100"/>
          <ac:picMkLst>
            <pc:docMk/>
            <pc:sldMk cId="2846495487" sldId="274"/>
            <ac:picMk id="9" creationId="{FD43141E-30EC-A24B-B3EE-85BE1C7AA9A5}"/>
          </ac:picMkLst>
        </pc:picChg>
        <pc:picChg chg="del">
          <ac:chgData name="Ngo,An" userId="8f8f9c32-e5c7-409f-9523-16596d8866a0" providerId="ADAL" clId="{4E0EAA40-F1E4-504E-8B09-00EB637ACE2F}" dt="2021-11-05T15:31:18.789" v="604" actId="478"/>
          <ac:picMkLst>
            <pc:docMk/>
            <pc:sldMk cId="2846495487" sldId="274"/>
            <ac:picMk id="11" creationId="{81E69D30-DCCF-4A24-9F63-AD1D8690CD3F}"/>
          </ac:picMkLst>
        </pc:picChg>
        <pc:picChg chg="del">
          <ac:chgData name="Ngo,An" userId="8f8f9c32-e5c7-409f-9523-16596d8866a0" providerId="ADAL" clId="{4E0EAA40-F1E4-504E-8B09-00EB637ACE2F}" dt="2021-11-05T15:31:17.501" v="603" actId="478"/>
          <ac:picMkLst>
            <pc:docMk/>
            <pc:sldMk cId="2846495487" sldId="274"/>
            <ac:picMk id="13" creationId="{D0367D15-F7D9-4EAD-A7D7-11C307FC9A24}"/>
          </ac:picMkLst>
        </pc:picChg>
        <pc:picChg chg="add mod">
          <ac:chgData name="Ngo,An" userId="8f8f9c32-e5c7-409f-9523-16596d8866a0" providerId="ADAL" clId="{4E0EAA40-F1E4-504E-8B09-00EB637ACE2F}" dt="2021-11-05T15:32:02.484" v="618"/>
          <ac:picMkLst>
            <pc:docMk/>
            <pc:sldMk cId="2846495487" sldId="274"/>
            <ac:picMk id="14" creationId="{E7B87116-AA2B-E647-9FB8-E4C48AC9A81F}"/>
          </ac:picMkLst>
        </pc:picChg>
        <pc:picChg chg="add mod">
          <ac:chgData name="Ngo,An" userId="8f8f9c32-e5c7-409f-9523-16596d8866a0" providerId="ADAL" clId="{4E0EAA40-F1E4-504E-8B09-00EB637ACE2F}" dt="2021-11-05T15:32:02.484" v="618"/>
          <ac:picMkLst>
            <pc:docMk/>
            <pc:sldMk cId="2846495487" sldId="274"/>
            <ac:picMk id="16" creationId="{67B464B0-CB5A-304C-879D-B70AABDE68E4}"/>
          </ac:picMkLst>
        </pc:picChg>
        <pc:picChg chg="mod">
          <ac:chgData name="Ngo,An" userId="8f8f9c32-e5c7-409f-9523-16596d8866a0" providerId="ADAL" clId="{4E0EAA40-F1E4-504E-8B09-00EB637ACE2F}" dt="2021-11-05T19:10:03.368" v="1325"/>
          <ac:picMkLst>
            <pc:docMk/>
            <pc:sldMk cId="2846495487" sldId="274"/>
            <ac:picMk id="23" creationId="{61C7018A-84AC-7643-B14C-0DA00EE91772}"/>
          </ac:picMkLst>
        </pc:picChg>
        <pc:picChg chg="mod">
          <ac:chgData name="Ngo,An" userId="8f8f9c32-e5c7-409f-9523-16596d8866a0" providerId="ADAL" clId="{4E0EAA40-F1E4-504E-8B09-00EB637ACE2F}" dt="2021-11-05T19:10:03.368" v="1325"/>
          <ac:picMkLst>
            <pc:docMk/>
            <pc:sldMk cId="2846495487" sldId="274"/>
            <ac:picMk id="24" creationId="{E796234A-A4C2-174A-BCCF-AD47EA54B27C}"/>
          </ac:picMkLst>
        </pc:picChg>
        <pc:picChg chg="mod">
          <ac:chgData name="Ngo,An" userId="8f8f9c32-e5c7-409f-9523-16596d8866a0" providerId="ADAL" clId="{4E0EAA40-F1E4-504E-8B09-00EB637ACE2F}" dt="2021-11-05T19:10:03.368" v="1325"/>
          <ac:picMkLst>
            <pc:docMk/>
            <pc:sldMk cId="2846495487" sldId="274"/>
            <ac:picMk id="25" creationId="{D0989B54-2E63-8943-8C34-95CFF805C0DE}"/>
          </ac:picMkLst>
        </pc:picChg>
        <pc:picChg chg="mod">
          <ac:chgData name="Ngo,An" userId="8f8f9c32-e5c7-409f-9523-16596d8866a0" providerId="ADAL" clId="{4E0EAA40-F1E4-504E-8B09-00EB637ACE2F}" dt="2021-11-05T19:10:03.368" v="1325"/>
          <ac:picMkLst>
            <pc:docMk/>
            <pc:sldMk cId="2846495487" sldId="274"/>
            <ac:picMk id="26" creationId="{2DE0BA98-6E75-E54D-AD77-1DB4894A00F1}"/>
          </ac:picMkLst>
        </pc:picChg>
        <pc:picChg chg="mod">
          <ac:chgData name="Ngo,An" userId="8f8f9c32-e5c7-409f-9523-16596d8866a0" providerId="ADAL" clId="{4E0EAA40-F1E4-504E-8B09-00EB637ACE2F}" dt="2021-11-05T19:10:03.368" v="1325"/>
          <ac:picMkLst>
            <pc:docMk/>
            <pc:sldMk cId="2846495487" sldId="274"/>
            <ac:picMk id="27" creationId="{19B40FD6-5517-A443-BB97-A07E3C8A031F}"/>
          </ac:picMkLst>
        </pc:picChg>
        <pc:picChg chg="mod">
          <ac:chgData name="Ngo,An" userId="8f8f9c32-e5c7-409f-9523-16596d8866a0" providerId="ADAL" clId="{4E0EAA40-F1E4-504E-8B09-00EB637ACE2F}" dt="2021-11-05T19:10:03.368" v="1325"/>
          <ac:picMkLst>
            <pc:docMk/>
            <pc:sldMk cId="2846495487" sldId="274"/>
            <ac:picMk id="28" creationId="{217609A0-9BAD-944A-AB0E-54FBC9D894D9}"/>
          </ac:picMkLst>
        </pc:picChg>
        <pc:cxnChg chg="add del mod">
          <ac:chgData name="Ngo,An" userId="8f8f9c32-e5c7-409f-9523-16596d8866a0" providerId="ADAL" clId="{4E0EAA40-F1E4-504E-8B09-00EB637ACE2F}" dt="2021-11-05T15:27:46.716" v="570" actId="478"/>
          <ac:cxnSpMkLst>
            <pc:docMk/>
            <pc:sldMk cId="2846495487" sldId="274"/>
            <ac:cxnSpMk id="10" creationId="{32BF85DF-78C4-2846-8566-6C23E9CA9126}"/>
          </ac:cxnSpMkLst>
        </pc:cxnChg>
        <pc:cxnChg chg="add mod">
          <ac:chgData name="Ngo,An" userId="8f8f9c32-e5c7-409f-9523-16596d8866a0" providerId="ADAL" clId="{4E0EAA40-F1E4-504E-8B09-00EB637ACE2F}" dt="2021-11-05T15:27:47.185" v="571"/>
          <ac:cxnSpMkLst>
            <pc:docMk/>
            <pc:sldMk cId="2846495487" sldId="274"/>
            <ac:cxnSpMk id="12" creationId="{FD2297E7-1AF9-444E-9ED6-B3D005E5BA12}"/>
          </ac:cxnSpMkLst>
        </pc:cxnChg>
      </pc:sldChg>
      <pc:sldChg chg="addSp delSp modSp add del mod">
        <pc:chgData name="Ngo,An" userId="8f8f9c32-e5c7-409f-9523-16596d8866a0" providerId="ADAL" clId="{4E0EAA40-F1E4-504E-8B09-00EB637ACE2F}" dt="2021-11-05T15:31:24.800" v="607" actId="2696"/>
        <pc:sldMkLst>
          <pc:docMk/>
          <pc:sldMk cId="2670847809" sldId="275"/>
        </pc:sldMkLst>
        <pc:cxnChg chg="add del mod">
          <ac:chgData name="Ngo,An" userId="8f8f9c32-e5c7-409f-9523-16596d8866a0" providerId="ADAL" clId="{4E0EAA40-F1E4-504E-8B09-00EB637ACE2F}" dt="2021-11-05T15:27:50.080" v="572" actId="478"/>
          <ac:cxnSpMkLst>
            <pc:docMk/>
            <pc:sldMk cId="2670847809" sldId="275"/>
            <ac:cxnSpMk id="10" creationId="{672022A6-D574-C34F-8E36-BC301123A3FA}"/>
          </ac:cxnSpMkLst>
        </pc:cxnChg>
        <pc:cxnChg chg="add mod">
          <ac:chgData name="Ngo,An" userId="8f8f9c32-e5c7-409f-9523-16596d8866a0" providerId="ADAL" clId="{4E0EAA40-F1E4-504E-8B09-00EB637ACE2F}" dt="2021-11-05T15:27:50.618" v="573"/>
          <ac:cxnSpMkLst>
            <pc:docMk/>
            <pc:sldMk cId="2670847809" sldId="275"/>
            <ac:cxnSpMk id="12" creationId="{85BB85BE-E70E-7944-86DA-007ADDC45F41}"/>
          </ac:cxnSpMkLst>
        </pc:cxnChg>
      </pc:sldChg>
      <pc:sldChg chg="addSp modSp add del">
        <pc:chgData name="Ngo,An" userId="8f8f9c32-e5c7-409f-9523-16596d8866a0" providerId="ADAL" clId="{4E0EAA40-F1E4-504E-8B09-00EB637ACE2F}" dt="2021-11-05T15:31:25.300" v="608" actId="2696"/>
        <pc:sldMkLst>
          <pc:docMk/>
          <pc:sldMk cId="2352131262" sldId="276"/>
        </pc:sldMkLst>
        <pc:cxnChg chg="add mod">
          <ac:chgData name="Ngo,An" userId="8f8f9c32-e5c7-409f-9523-16596d8866a0" providerId="ADAL" clId="{4E0EAA40-F1E4-504E-8B09-00EB637ACE2F}" dt="2021-11-05T15:27:51.935" v="574"/>
          <ac:cxnSpMkLst>
            <pc:docMk/>
            <pc:sldMk cId="2352131262" sldId="276"/>
            <ac:cxnSpMk id="10" creationId="{D43D5FD1-AC79-0947-88D9-0A63F4622590}"/>
          </ac:cxnSpMkLst>
        </pc:cxnChg>
      </pc:sldChg>
      <pc:sldChg chg="addSp delSp modSp add del mod ord">
        <pc:chgData name="Ngo,An" userId="8f8f9c32-e5c7-409f-9523-16596d8866a0" providerId="ADAL" clId="{4E0EAA40-F1E4-504E-8B09-00EB637ACE2F}" dt="2021-11-05T15:58:59.722" v="635" actId="2696"/>
        <pc:sldMkLst>
          <pc:docMk/>
          <pc:sldMk cId="512738956" sldId="277"/>
        </pc:sldMkLst>
        <pc:spChg chg="add del mod">
          <ac:chgData name="Ngo,An" userId="8f8f9c32-e5c7-409f-9523-16596d8866a0" providerId="ADAL" clId="{4E0EAA40-F1E4-504E-8B09-00EB637ACE2F}" dt="2021-11-05T15:20:13.449" v="491" actId="478"/>
          <ac:spMkLst>
            <pc:docMk/>
            <pc:sldMk cId="512738956" sldId="277"/>
            <ac:spMk id="14" creationId="{098D6E95-BECE-5847-AE7E-103CBF39F14F}"/>
          </ac:spMkLst>
        </pc:spChg>
      </pc:sldChg>
      <pc:sldChg chg="addSp delSp modSp add mod">
        <pc:chgData name="Ngo,An" userId="8f8f9c32-e5c7-409f-9523-16596d8866a0" providerId="ADAL" clId="{4E0EAA40-F1E4-504E-8B09-00EB637ACE2F}" dt="2021-11-05T18:59:02.754" v="1231" actId="20577"/>
        <pc:sldMkLst>
          <pc:docMk/>
          <pc:sldMk cId="1547910308" sldId="278"/>
        </pc:sldMkLst>
        <pc:spChg chg="add mod">
          <ac:chgData name="Ngo,An" userId="8f8f9c32-e5c7-409f-9523-16596d8866a0" providerId="ADAL" clId="{4E0EAA40-F1E4-504E-8B09-00EB637ACE2F}" dt="2021-11-05T18:59:02.754" v="1231" actId="20577"/>
          <ac:spMkLst>
            <pc:docMk/>
            <pc:sldMk cId="1547910308" sldId="278"/>
            <ac:spMk id="2" creationId="{DB38998A-06DC-7642-85C9-40308F1EDEAE}"/>
          </ac:spMkLst>
        </pc:spChg>
        <pc:spChg chg="add del mod">
          <ac:chgData name="Ngo,An" userId="8f8f9c32-e5c7-409f-9523-16596d8866a0" providerId="ADAL" clId="{4E0EAA40-F1E4-504E-8B09-00EB637ACE2F}" dt="2021-11-05T15:39:34.034" v="631" actId="478"/>
          <ac:spMkLst>
            <pc:docMk/>
            <pc:sldMk cId="1547910308" sldId="278"/>
            <ac:spMk id="3" creationId="{AB4629D4-3F2B-3444-BA5D-40CC907D0E13}"/>
          </ac:spMkLst>
        </pc:spChg>
        <pc:spChg chg="mod">
          <ac:chgData name="Ngo,An" userId="8f8f9c32-e5c7-409f-9523-16596d8866a0" providerId="ADAL" clId="{4E0EAA40-F1E4-504E-8B09-00EB637ACE2F}" dt="2021-11-05T15:21:25.288" v="514" actId="113"/>
          <ac:spMkLst>
            <pc:docMk/>
            <pc:sldMk cId="1547910308" sldId="278"/>
            <ac:spMk id="15" creationId="{C8754714-D449-4541-B1C2-2A14194CB472}"/>
          </ac:spMkLst>
        </pc:spChg>
        <pc:picChg chg="add mod">
          <ac:chgData name="Ngo,An" userId="8f8f9c32-e5c7-409f-9523-16596d8866a0" providerId="ADAL" clId="{4E0EAA40-F1E4-504E-8B09-00EB637ACE2F}" dt="2021-11-05T15:20:42.753" v="496" actId="14100"/>
          <ac:picMkLst>
            <pc:docMk/>
            <pc:sldMk cId="1547910308" sldId="278"/>
            <ac:picMk id="10" creationId="{AA7BA810-E2C6-9D42-9B50-94DE2DE37B3D}"/>
          </ac:picMkLst>
        </pc:picChg>
        <pc:picChg chg="del">
          <ac:chgData name="Ngo,An" userId="8f8f9c32-e5c7-409f-9523-16596d8866a0" providerId="ADAL" clId="{4E0EAA40-F1E4-504E-8B09-00EB637ACE2F}" dt="2021-11-05T15:31:29.461" v="610" actId="478"/>
          <ac:picMkLst>
            <pc:docMk/>
            <pc:sldMk cId="1547910308" sldId="278"/>
            <ac:picMk id="11" creationId="{81E69D30-DCCF-4A24-9F63-AD1D8690CD3F}"/>
          </ac:picMkLst>
        </pc:picChg>
        <pc:picChg chg="del">
          <ac:chgData name="Ngo,An" userId="8f8f9c32-e5c7-409f-9523-16596d8866a0" providerId="ADAL" clId="{4E0EAA40-F1E4-504E-8B09-00EB637ACE2F}" dt="2021-11-05T15:31:28.483" v="609" actId="478"/>
          <ac:picMkLst>
            <pc:docMk/>
            <pc:sldMk cId="1547910308" sldId="278"/>
            <ac:picMk id="13" creationId="{D0367D15-F7D9-4EAD-A7D7-11C307FC9A24}"/>
          </ac:picMkLst>
        </pc:picChg>
        <pc:picChg chg="add mod">
          <ac:chgData name="Ngo,An" userId="8f8f9c32-e5c7-409f-9523-16596d8866a0" providerId="ADAL" clId="{4E0EAA40-F1E4-504E-8B09-00EB637ACE2F}" dt="2021-11-05T15:32:05.774" v="619"/>
          <ac:picMkLst>
            <pc:docMk/>
            <pc:sldMk cId="1547910308" sldId="278"/>
            <ac:picMk id="14" creationId="{F1CFF516-69DB-E945-9737-D696B9456DD9}"/>
          </ac:picMkLst>
        </pc:picChg>
        <pc:picChg chg="add mod">
          <ac:chgData name="Ngo,An" userId="8f8f9c32-e5c7-409f-9523-16596d8866a0" providerId="ADAL" clId="{4E0EAA40-F1E4-504E-8B09-00EB637ACE2F}" dt="2021-11-05T15:32:05.774" v="619"/>
          <ac:picMkLst>
            <pc:docMk/>
            <pc:sldMk cId="1547910308" sldId="278"/>
            <ac:picMk id="16" creationId="{8F313497-E063-F046-8D13-A102949F728D}"/>
          </ac:picMkLst>
        </pc:picChg>
        <pc:cxnChg chg="add mod">
          <ac:chgData name="Ngo,An" userId="8f8f9c32-e5c7-409f-9523-16596d8866a0" providerId="ADAL" clId="{4E0EAA40-F1E4-504E-8B09-00EB637ACE2F}" dt="2021-11-05T15:27:54.629" v="575"/>
          <ac:cxnSpMkLst>
            <pc:docMk/>
            <pc:sldMk cId="1547910308" sldId="278"/>
            <ac:cxnSpMk id="12" creationId="{B7E07DA2-2FE1-0549-AA2B-54AF29FDC4A0}"/>
          </ac:cxnSpMkLst>
        </pc:cxnChg>
      </pc:sldChg>
      <pc:sldChg chg="addSp delSp modSp add del mod">
        <pc:chgData name="Ngo,An" userId="8f8f9c32-e5c7-409f-9523-16596d8866a0" providerId="ADAL" clId="{4E0EAA40-F1E4-504E-8B09-00EB637ACE2F}" dt="2021-11-05T19:17:38.566" v="1442" actId="2696"/>
        <pc:sldMkLst>
          <pc:docMk/>
          <pc:sldMk cId="1692807088" sldId="279"/>
        </pc:sldMkLst>
        <pc:spChg chg="mod">
          <ac:chgData name="Ngo,An" userId="8f8f9c32-e5c7-409f-9523-16596d8866a0" providerId="ADAL" clId="{4E0EAA40-F1E4-504E-8B09-00EB637ACE2F}" dt="2021-11-05T15:21:22.717" v="513" actId="1076"/>
          <ac:spMkLst>
            <pc:docMk/>
            <pc:sldMk cId="1692807088" sldId="279"/>
            <ac:spMk id="15" creationId="{C8754714-D449-4541-B1C2-2A14194CB472}"/>
          </ac:spMkLst>
        </pc:spChg>
        <pc:picChg chg="del">
          <ac:chgData name="Ngo,An" userId="8f8f9c32-e5c7-409f-9523-16596d8866a0" providerId="ADAL" clId="{4E0EAA40-F1E4-504E-8B09-00EB637ACE2F}" dt="2021-11-05T15:31:33.767" v="612" actId="478"/>
          <ac:picMkLst>
            <pc:docMk/>
            <pc:sldMk cId="1692807088" sldId="279"/>
            <ac:picMk id="11" creationId="{81E69D30-DCCF-4A24-9F63-AD1D8690CD3F}"/>
          </ac:picMkLst>
        </pc:picChg>
        <pc:picChg chg="del">
          <ac:chgData name="Ngo,An" userId="8f8f9c32-e5c7-409f-9523-16596d8866a0" providerId="ADAL" clId="{4E0EAA40-F1E4-504E-8B09-00EB637ACE2F}" dt="2021-11-05T15:31:32.201" v="611" actId="478"/>
          <ac:picMkLst>
            <pc:docMk/>
            <pc:sldMk cId="1692807088" sldId="279"/>
            <ac:picMk id="13" creationId="{D0367D15-F7D9-4EAD-A7D7-11C307FC9A24}"/>
          </ac:picMkLst>
        </pc:picChg>
        <pc:picChg chg="add mod">
          <ac:chgData name="Ngo,An" userId="8f8f9c32-e5c7-409f-9523-16596d8866a0" providerId="ADAL" clId="{4E0EAA40-F1E4-504E-8B09-00EB637ACE2F}" dt="2021-11-05T15:32:07.238" v="620"/>
          <ac:picMkLst>
            <pc:docMk/>
            <pc:sldMk cId="1692807088" sldId="279"/>
            <ac:picMk id="14" creationId="{90BC86C2-0FDC-2B42-9A67-53C87FA824F1}"/>
          </ac:picMkLst>
        </pc:picChg>
        <pc:picChg chg="add mod">
          <ac:chgData name="Ngo,An" userId="8f8f9c32-e5c7-409f-9523-16596d8866a0" providerId="ADAL" clId="{4E0EAA40-F1E4-504E-8B09-00EB637ACE2F}" dt="2021-11-05T15:32:07.238" v="620"/>
          <ac:picMkLst>
            <pc:docMk/>
            <pc:sldMk cId="1692807088" sldId="279"/>
            <ac:picMk id="16" creationId="{9BC8965C-8F82-144E-835A-070155CC6C1F}"/>
          </ac:picMkLst>
        </pc:picChg>
        <pc:cxnChg chg="add mod">
          <ac:chgData name="Ngo,An" userId="8f8f9c32-e5c7-409f-9523-16596d8866a0" providerId="ADAL" clId="{4E0EAA40-F1E4-504E-8B09-00EB637ACE2F}" dt="2021-11-05T15:27:55.760" v="576"/>
          <ac:cxnSpMkLst>
            <pc:docMk/>
            <pc:sldMk cId="1692807088" sldId="279"/>
            <ac:cxnSpMk id="12" creationId="{2C0417C8-A029-8842-9006-26093685A7FA}"/>
          </ac:cxnSpMkLst>
        </pc:cxnChg>
      </pc:sldChg>
      <pc:sldChg chg="addSp delSp modSp add mod">
        <pc:chgData name="Ngo,An" userId="8f8f9c32-e5c7-409f-9523-16596d8866a0" providerId="ADAL" clId="{4E0EAA40-F1E4-504E-8B09-00EB637ACE2F}" dt="2021-11-05T18:33:30.618" v="1187" actId="1076"/>
        <pc:sldMkLst>
          <pc:docMk/>
          <pc:sldMk cId="155120498" sldId="280"/>
        </pc:sldMkLst>
        <pc:spChg chg="del">
          <ac:chgData name="Ngo,An" userId="8f8f9c32-e5c7-409f-9523-16596d8866a0" providerId="ADAL" clId="{4E0EAA40-F1E4-504E-8B09-00EB637ACE2F}" dt="2021-11-05T15:29:41.151" v="590" actId="478"/>
          <ac:spMkLst>
            <pc:docMk/>
            <pc:sldMk cId="155120498" sldId="280"/>
            <ac:spMk id="14" creationId="{098D6E95-BECE-5847-AE7E-103CBF39F14F}"/>
          </ac:spMkLst>
        </pc:spChg>
        <pc:spChg chg="add mod">
          <ac:chgData name="Ngo,An" userId="8f8f9c32-e5c7-409f-9523-16596d8866a0" providerId="ADAL" clId="{4E0EAA40-F1E4-504E-8B09-00EB637ACE2F}" dt="2021-11-05T18:33:30.618" v="1187" actId="1076"/>
          <ac:spMkLst>
            <pc:docMk/>
            <pc:sldMk cId="155120498" sldId="280"/>
            <ac:spMk id="24" creationId="{0B3A25BE-991B-974F-A8BC-976C86D66142}"/>
          </ac:spMkLst>
        </pc:spChg>
      </pc:sldChg>
      <pc:sldChg chg="addSp modSp add del mod">
        <pc:chgData name="Ngo,An" userId="8f8f9c32-e5c7-409f-9523-16596d8866a0" providerId="ADAL" clId="{4E0EAA40-F1E4-504E-8B09-00EB637ACE2F}" dt="2021-11-05T19:09:05.950" v="1304" actId="2696"/>
        <pc:sldMkLst>
          <pc:docMk/>
          <pc:sldMk cId="1580726030" sldId="281"/>
        </pc:sldMkLst>
        <pc:spChg chg="add mod">
          <ac:chgData name="Ngo,An" userId="8f8f9c32-e5c7-409f-9523-16596d8866a0" providerId="ADAL" clId="{4E0EAA40-F1E4-504E-8B09-00EB637ACE2F}" dt="2021-11-05T19:01:58.585" v="1248" actId="114"/>
          <ac:spMkLst>
            <pc:docMk/>
            <pc:sldMk cId="1580726030" sldId="281"/>
            <ac:spMk id="2" creationId="{F8F9FD0B-7613-9841-B984-206B57C45E6F}"/>
          </ac:spMkLst>
        </pc:spChg>
      </pc:sldChg>
      <pc:sldChg chg="addSp delSp modSp add mod">
        <pc:chgData name="Ngo,An" userId="8f8f9c32-e5c7-409f-9523-16596d8866a0" providerId="ADAL" clId="{4E0EAA40-F1E4-504E-8B09-00EB637ACE2F}" dt="2021-11-05T19:28:00.690" v="1560" actId="404"/>
        <pc:sldMkLst>
          <pc:docMk/>
          <pc:sldMk cId="3750912894" sldId="282"/>
        </pc:sldMkLst>
        <pc:spChg chg="mod">
          <ac:chgData name="Ngo,An" userId="8f8f9c32-e5c7-409f-9523-16596d8866a0" providerId="ADAL" clId="{4E0EAA40-F1E4-504E-8B09-00EB637ACE2F}" dt="2021-11-05T19:28:00.690" v="1560" actId="404"/>
          <ac:spMkLst>
            <pc:docMk/>
            <pc:sldMk cId="3750912894" sldId="282"/>
            <ac:spMk id="2" creationId="{36651064-35AE-436F-8F28-C883D0828C35}"/>
          </ac:spMkLst>
        </pc:spChg>
        <pc:grpChg chg="del">
          <ac:chgData name="Ngo,An" userId="8f8f9c32-e5c7-409f-9523-16596d8866a0" providerId="ADAL" clId="{4E0EAA40-F1E4-504E-8B09-00EB637ACE2F}" dt="2021-11-05T19:09:58.165" v="1322" actId="478"/>
          <ac:grpSpMkLst>
            <pc:docMk/>
            <pc:sldMk cId="3750912894" sldId="282"/>
            <ac:grpSpMk id="9" creationId="{BB9CEF19-734A-CD45-998E-4F3160F19667}"/>
          </ac:grpSpMkLst>
        </pc:grpChg>
        <pc:grpChg chg="add mod">
          <ac:chgData name="Ngo,An" userId="8f8f9c32-e5c7-409f-9523-16596d8866a0" providerId="ADAL" clId="{4E0EAA40-F1E4-504E-8B09-00EB637ACE2F}" dt="2021-11-05T19:09:58.493" v="1323"/>
          <ac:grpSpMkLst>
            <pc:docMk/>
            <pc:sldMk cId="3750912894" sldId="282"/>
            <ac:grpSpMk id="20" creationId="{ED8CB01C-A216-2248-A1B4-C0589C455B0B}"/>
          </ac:grpSpMkLst>
        </pc:grpChg>
        <pc:picChg chg="mod">
          <ac:chgData name="Ngo,An" userId="8f8f9c32-e5c7-409f-9523-16596d8866a0" providerId="ADAL" clId="{4E0EAA40-F1E4-504E-8B09-00EB637ACE2F}" dt="2021-11-05T19:09:58.493" v="1323"/>
          <ac:picMkLst>
            <pc:docMk/>
            <pc:sldMk cId="3750912894" sldId="282"/>
            <ac:picMk id="21" creationId="{80971A1B-A440-AF4F-B494-4B81E94B4176}"/>
          </ac:picMkLst>
        </pc:picChg>
        <pc:picChg chg="mod">
          <ac:chgData name="Ngo,An" userId="8f8f9c32-e5c7-409f-9523-16596d8866a0" providerId="ADAL" clId="{4E0EAA40-F1E4-504E-8B09-00EB637ACE2F}" dt="2021-11-05T19:09:58.493" v="1323"/>
          <ac:picMkLst>
            <pc:docMk/>
            <pc:sldMk cId="3750912894" sldId="282"/>
            <ac:picMk id="22" creationId="{DD1B83A0-0808-624E-8640-910367F333CC}"/>
          </ac:picMkLst>
        </pc:picChg>
        <pc:picChg chg="mod">
          <ac:chgData name="Ngo,An" userId="8f8f9c32-e5c7-409f-9523-16596d8866a0" providerId="ADAL" clId="{4E0EAA40-F1E4-504E-8B09-00EB637ACE2F}" dt="2021-11-05T19:09:58.493" v="1323"/>
          <ac:picMkLst>
            <pc:docMk/>
            <pc:sldMk cId="3750912894" sldId="282"/>
            <ac:picMk id="23" creationId="{F6D19091-61BA-534F-B1F2-33E638F6AA4A}"/>
          </ac:picMkLst>
        </pc:picChg>
        <pc:picChg chg="mod">
          <ac:chgData name="Ngo,An" userId="8f8f9c32-e5c7-409f-9523-16596d8866a0" providerId="ADAL" clId="{4E0EAA40-F1E4-504E-8B09-00EB637ACE2F}" dt="2021-11-05T19:09:58.493" v="1323"/>
          <ac:picMkLst>
            <pc:docMk/>
            <pc:sldMk cId="3750912894" sldId="282"/>
            <ac:picMk id="24" creationId="{ED9C1AC5-8E03-284E-8C4C-DBC5710305BF}"/>
          </ac:picMkLst>
        </pc:picChg>
        <pc:picChg chg="mod">
          <ac:chgData name="Ngo,An" userId="8f8f9c32-e5c7-409f-9523-16596d8866a0" providerId="ADAL" clId="{4E0EAA40-F1E4-504E-8B09-00EB637ACE2F}" dt="2021-11-05T19:09:58.493" v="1323"/>
          <ac:picMkLst>
            <pc:docMk/>
            <pc:sldMk cId="3750912894" sldId="282"/>
            <ac:picMk id="25" creationId="{43A13B82-F3FE-F34A-90F3-1D4BBBC72A56}"/>
          </ac:picMkLst>
        </pc:picChg>
        <pc:picChg chg="mod">
          <ac:chgData name="Ngo,An" userId="8f8f9c32-e5c7-409f-9523-16596d8866a0" providerId="ADAL" clId="{4E0EAA40-F1E4-504E-8B09-00EB637ACE2F}" dt="2021-11-05T19:09:58.493" v="1323"/>
          <ac:picMkLst>
            <pc:docMk/>
            <pc:sldMk cId="3750912894" sldId="282"/>
            <ac:picMk id="26" creationId="{8248D2DB-0AD8-4F4E-8ADE-1864DD1E06B0}"/>
          </ac:picMkLst>
        </pc:picChg>
      </pc:sldChg>
      <pc:sldChg chg="addSp delSp modSp add mod modNotesTx">
        <pc:chgData name="Ngo,An" userId="8f8f9c32-e5c7-409f-9523-16596d8866a0" providerId="ADAL" clId="{4E0EAA40-F1E4-504E-8B09-00EB637ACE2F}" dt="2021-11-05T19:41:56.303" v="2128" actId="20577"/>
        <pc:sldMkLst>
          <pc:docMk/>
          <pc:sldMk cId="1673377492" sldId="283"/>
        </pc:sldMkLst>
        <pc:spChg chg="add del mod">
          <ac:chgData name="Ngo,An" userId="8f8f9c32-e5c7-409f-9523-16596d8866a0" providerId="ADAL" clId="{4E0EAA40-F1E4-504E-8B09-00EB637ACE2F}" dt="2021-11-05T17:50:10.853" v="1136" actId="478"/>
          <ac:spMkLst>
            <pc:docMk/>
            <pc:sldMk cId="1673377492" sldId="283"/>
            <ac:spMk id="2" creationId="{0EB6D678-4BA1-4942-9C5F-1409B275737A}"/>
          </ac:spMkLst>
        </pc:spChg>
        <pc:spChg chg="add del mod">
          <ac:chgData name="Ngo,An" userId="8f8f9c32-e5c7-409f-9523-16596d8866a0" providerId="ADAL" clId="{4E0EAA40-F1E4-504E-8B09-00EB637ACE2F}" dt="2021-11-05T18:04:12.301" v="1145" actId="478"/>
          <ac:spMkLst>
            <pc:docMk/>
            <pc:sldMk cId="1673377492" sldId="283"/>
            <ac:spMk id="5" creationId="{8ACC8F99-C8D7-0D40-A2BC-07BD32A2B004}"/>
          </ac:spMkLst>
        </pc:spChg>
        <pc:spChg chg="add del mod">
          <ac:chgData name="Ngo,An" userId="8f8f9c32-e5c7-409f-9523-16596d8866a0" providerId="ADAL" clId="{4E0EAA40-F1E4-504E-8B09-00EB637ACE2F}" dt="2021-11-05T18:04:17.142" v="1149"/>
          <ac:spMkLst>
            <pc:docMk/>
            <pc:sldMk cId="1673377492" sldId="283"/>
            <ac:spMk id="7" creationId="{BAFD3D0C-E17E-7742-AADC-E57B05D9C785}"/>
          </ac:spMkLst>
        </pc:spChg>
        <pc:spChg chg="add del mod">
          <ac:chgData name="Ngo,An" userId="8f8f9c32-e5c7-409f-9523-16596d8866a0" providerId="ADAL" clId="{4E0EAA40-F1E4-504E-8B09-00EB637ACE2F}" dt="2021-11-05T18:26:43.091" v="1163" actId="478"/>
          <ac:spMkLst>
            <pc:docMk/>
            <pc:sldMk cId="1673377492" sldId="283"/>
            <ac:spMk id="8" creationId="{3C631A83-4D6D-D141-B613-192D0819E77C}"/>
          </ac:spMkLst>
        </pc:spChg>
        <pc:spChg chg="add del mod">
          <ac:chgData name="Ngo,An" userId="8f8f9c32-e5c7-409f-9523-16596d8866a0" providerId="ADAL" clId="{4E0EAA40-F1E4-504E-8B09-00EB637ACE2F}" dt="2021-11-05T19:33:16.793" v="1610"/>
          <ac:spMkLst>
            <pc:docMk/>
            <pc:sldMk cId="1673377492" sldId="283"/>
            <ac:spMk id="28" creationId="{DB081969-F834-FF4A-8300-1CBA77832EF4}"/>
          </ac:spMkLst>
        </pc:spChg>
        <pc:grpChg chg="del">
          <ac:chgData name="Ngo,An" userId="8f8f9c32-e5c7-409f-9523-16596d8866a0" providerId="ADAL" clId="{4E0EAA40-F1E4-504E-8B09-00EB637ACE2F}" dt="2021-11-05T19:09:44.803" v="1312" actId="478"/>
          <ac:grpSpMkLst>
            <pc:docMk/>
            <pc:sldMk cId="1673377492" sldId="283"/>
            <ac:grpSpMk id="11" creationId="{BA2833AF-077D-164E-B81A-92EBD8059B1B}"/>
          </ac:grpSpMkLst>
        </pc:grpChg>
        <pc:grpChg chg="add mod">
          <ac:chgData name="Ngo,An" userId="8f8f9c32-e5c7-409f-9523-16596d8866a0" providerId="ADAL" clId="{4E0EAA40-F1E4-504E-8B09-00EB637ACE2F}" dt="2021-11-05T19:09:45.120" v="1313"/>
          <ac:grpSpMkLst>
            <pc:docMk/>
            <pc:sldMk cId="1673377492" sldId="283"/>
            <ac:grpSpMk id="21" creationId="{3AF44BC4-7F98-0F42-AAD5-5B6CEA71A263}"/>
          </ac:grpSpMkLst>
        </pc:grpChg>
        <pc:picChg chg="add mod">
          <ac:chgData name="Ngo,An" userId="8f8f9c32-e5c7-409f-9523-16596d8866a0" providerId="ADAL" clId="{4E0EAA40-F1E4-504E-8B09-00EB637ACE2F}" dt="2021-11-05T19:35:19.396" v="1631" actId="1076"/>
          <ac:picMkLst>
            <pc:docMk/>
            <pc:sldMk cId="1673377492" sldId="283"/>
            <ac:picMk id="4" creationId="{611DC269-4A9C-E246-845A-6F8DFF980C10}"/>
          </ac:picMkLst>
        </pc:picChg>
        <pc:picChg chg="add del mod">
          <ac:chgData name="Ngo,An" userId="8f8f9c32-e5c7-409f-9523-16596d8866a0" providerId="ADAL" clId="{4E0EAA40-F1E4-504E-8B09-00EB637ACE2F}" dt="2021-11-05T18:14:17.786" v="1160" actId="478"/>
          <ac:picMkLst>
            <pc:docMk/>
            <pc:sldMk cId="1673377492" sldId="283"/>
            <ac:picMk id="12" creationId="{A4FD7B99-D678-AE4C-95BA-3D686F723E4A}"/>
          </ac:picMkLst>
        </pc:picChg>
        <pc:picChg chg="add del mod">
          <ac:chgData name="Ngo,An" userId="8f8f9c32-e5c7-409f-9523-16596d8866a0" providerId="ADAL" clId="{4E0EAA40-F1E4-504E-8B09-00EB637ACE2F}" dt="2021-11-05T18:28:06.642" v="1168" actId="478"/>
          <ac:picMkLst>
            <pc:docMk/>
            <pc:sldMk cId="1673377492" sldId="283"/>
            <ac:picMk id="16" creationId="{E704EE00-C4BC-F546-A11C-19947120E1B4}"/>
          </ac:picMkLst>
        </pc:picChg>
        <pc:picChg chg="add del mod">
          <ac:chgData name="Ngo,An" userId="8f8f9c32-e5c7-409f-9523-16596d8866a0" providerId="ADAL" clId="{4E0EAA40-F1E4-504E-8B09-00EB637ACE2F}" dt="2021-11-05T18:29:42.055" v="1171" actId="478"/>
          <ac:picMkLst>
            <pc:docMk/>
            <pc:sldMk cId="1673377492" sldId="283"/>
            <ac:picMk id="17" creationId="{2BCEDAD5-933C-EC4F-81F8-3A2B55ECA5D3}"/>
          </ac:picMkLst>
        </pc:picChg>
        <pc:picChg chg="add del mod">
          <ac:chgData name="Ngo,An" userId="8f8f9c32-e5c7-409f-9523-16596d8866a0" providerId="ADAL" clId="{4E0EAA40-F1E4-504E-8B09-00EB637ACE2F}" dt="2021-11-05T18:30:21.716" v="1183" actId="478"/>
          <ac:picMkLst>
            <pc:docMk/>
            <pc:sldMk cId="1673377492" sldId="283"/>
            <ac:picMk id="18" creationId="{EA3A6658-67C0-414A-8B98-86C1DC94B161}"/>
          </ac:picMkLst>
        </pc:picChg>
        <pc:picChg chg="add del mod modCrop">
          <ac:chgData name="Ngo,An" userId="8f8f9c32-e5c7-409f-9523-16596d8866a0" providerId="ADAL" clId="{4E0EAA40-F1E4-504E-8B09-00EB637ACE2F}" dt="2021-11-05T18:30:19.660" v="1182" actId="478"/>
          <ac:picMkLst>
            <pc:docMk/>
            <pc:sldMk cId="1673377492" sldId="283"/>
            <ac:picMk id="19" creationId="{D674F50A-7938-DA47-A142-381DC868E0CB}"/>
          </ac:picMkLst>
        </pc:picChg>
        <pc:picChg chg="add mod modCrop">
          <ac:chgData name="Ngo,An" userId="8f8f9c32-e5c7-409f-9523-16596d8866a0" providerId="ADAL" clId="{4E0EAA40-F1E4-504E-8B09-00EB637ACE2F}" dt="2021-11-05T19:35:21.377" v="1632" actId="1076"/>
          <ac:picMkLst>
            <pc:docMk/>
            <pc:sldMk cId="1673377492" sldId="283"/>
            <ac:picMk id="20" creationId="{AEE64948-61EF-444B-AC1B-58A3736E2993}"/>
          </ac:picMkLst>
        </pc:picChg>
        <pc:picChg chg="mod">
          <ac:chgData name="Ngo,An" userId="8f8f9c32-e5c7-409f-9523-16596d8866a0" providerId="ADAL" clId="{4E0EAA40-F1E4-504E-8B09-00EB637ACE2F}" dt="2021-11-05T19:09:45.120" v="1313"/>
          <ac:picMkLst>
            <pc:docMk/>
            <pc:sldMk cId="1673377492" sldId="283"/>
            <ac:picMk id="22" creationId="{04E165D8-F052-0945-AE73-2597AD4B2BB7}"/>
          </ac:picMkLst>
        </pc:picChg>
        <pc:picChg chg="mod">
          <ac:chgData name="Ngo,An" userId="8f8f9c32-e5c7-409f-9523-16596d8866a0" providerId="ADAL" clId="{4E0EAA40-F1E4-504E-8B09-00EB637ACE2F}" dt="2021-11-05T19:09:45.120" v="1313"/>
          <ac:picMkLst>
            <pc:docMk/>
            <pc:sldMk cId="1673377492" sldId="283"/>
            <ac:picMk id="23" creationId="{D13460E2-0D47-964F-ADA0-5A126C385EEF}"/>
          </ac:picMkLst>
        </pc:picChg>
        <pc:picChg chg="mod">
          <ac:chgData name="Ngo,An" userId="8f8f9c32-e5c7-409f-9523-16596d8866a0" providerId="ADAL" clId="{4E0EAA40-F1E4-504E-8B09-00EB637ACE2F}" dt="2021-11-05T19:09:45.120" v="1313"/>
          <ac:picMkLst>
            <pc:docMk/>
            <pc:sldMk cId="1673377492" sldId="283"/>
            <ac:picMk id="24" creationId="{1B53316B-411F-FF49-920F-4B5999CE4C5B}"/>
          </ac:picMkLst>
        </pc:picChg>
        <pc:picChg chg="mod">
          <ac:chgData name="Ngo,An" userId="8f8f9c32-e5c7-409f-9523-16596d8866a0" providerId="ADAL" clId="{4E0EAA40-F1E4-504E-8B09-00EB637ACE2F}" dt="2021-11-05T19:09:45.120" v="1313"/>
          <ac:picMkLst>
            <pc:docMk/>
            <pc:sldMk cId="1673377492" sldId="283"/>
            <ac:picMk id="25" creationId="{0DC09CF3-03DE-1D4B-B0A8-CACD38AFEBA9}"/>
          </ac:picMkLst>
        </pc:picChg>
        <pc:picChg chg="mod">
          <ac:chgData name="Ngo,An" userId="8f8f9c32-e5c7-409f-9523-16596d8866a0" providerId="ADAL" clId="{4E0EAA40-F1E4-504E-8B09-00EB637ACE2F}" dt="2021-11-05T19:09:45.120" v="1313"/>
          <ac:picMkLst>
            <pc:docMk/>
            <pc:sldMk cId="1673377492" sldId="283"/>
            <ac:picMk id="26" creationId="{F4AD4655-BF16-6648-873F-BECB907E5216}"/>
          </ac:picMkLst>
        </pc:picChg>
        <pc:picChg chg="mod">
          <ac:chgData name="Ngo,An" userId="8f8f9c32-e5c7-409f-9523-16596d8866a0" providerId="ADAL" clId="{4E0EAA40-F1E4-504E-8B09-00EB637ACE2F}" dt="2021-11-05T19:09:45.120" v="1313"/>
          <ac:picMkLst>
            <pc:docMk/>
            <pc:sldMk cId="1673377492" sldId="283"/>
            <ac:picMk id="27" creationId="{53F465C2-A5FB-B14A-961B-5095A209A116}"/>
          </ac:picMkLst>
        </pc:picChg>
      </pc:sldChg>
      <pc:sldChg chg="addSp delSp modSp add mod">
        <pc:chgData name="Ngo,An" userId="8f8f9c32-e5c7-409f-9523-16596d8866a0" providerId="ADAL" clId="{4E0EAA40-F1E4-504E-8B09-00EB637ACE2F}" dt="2021-11-05T19:09:53.669" v="1319"/>
        <pc:sldMkLst>
          <pc:docMk/>
          <pc:sldMk cId="1333429885" sldId="284"/>
        </pc:sldMkLst>
        <pc:spChg chg="mod">
          <ac:chgData name="Ngo,An" userId="8f8f9c32-e5c7-409f-9523-16596d8866a0" providerId="ADAL" clId="{4E0EAA40-F1E4-504E-8B09-00EB637ACE2F}" dt="2021-11-05T18:33:50.781" v="1214" actId="313"/>
          <ac:spMkLst>
            <pc:docMk/>
            <pc:sldMk cId="1333429885" sldId="284"/>
            <ac:spMk id="15" creationId="{C8754714-D449-4541-B1C2-2A14194CB472}"/>
          </ac:spMkLst>
        </pc:spChg>
        <pc:grpChg chg="del">
          <ac:chgData name="Ngo,An" userId="8f8f9c32-e5c7-409f-9523-16596d8866a0" providerId="ADAL" clId="{4E0EAA40-F1E4-504E-8B09-00EB637ACE2F}" dt="2021-11-05T19:09:53.429" v="1318" actId="478"/>
          <ac:grpSpMkLst>
            <pc:docMk/>
            <pc:sldMk cId="1333429885" sldId="284"/>
            <ac:grpSpMk id="14" creationId="{5FB091D2-A909-AF49-8810-A40E21D5412A}"/>
          </ac:grpSpMkLst>
        </pc:grpChg>
        <pc:grpChg chg="add mod">
          <ac:chgData name="Ngo,An" userId="8f8f9c32-e5c7-409f-9523-16596d8866a0" providerId="ADAL" clId="{4E0EAA40-F1E4-504E-8B09-00EB637ACE2F}" dt="2021-11-05T19:09:53.669" v="1319"/>
          <ac:grpSpMkLst>
            <pc:docMk/>
            <pc:sldMk cId="1333429885" sldId="284"/>
            <ac:grpSpMk id="22" creationId="{C1BE77FA-5015-3540-BCDC-BDECB20CB82F}"/>
          </ac:grpSpMkLst>
        </pc:grpChg>
        <pc:picChg chg="mod">
          <ac:chgData name="Ngo,An" userId="8f8f9c32-e5c7-409f-9523-16596d8866a0" providerId="ADAL" clId="{4E0EAA40-F1E4-504E-8B09-00EB637ACE2F}" dt="2021-11-05T19:09:53.669" v="1319"/>
          <ac:picMkLst>
            <pc:docMk/>
            <pc:sldMk cId="1333429885" sldId="284"/>
            <ac:picMk id="23" creationId="{91AC8752-8A4E-844C-AA47-99640D5A2EBB}"/>
          </ac:picMkLst>
        </pc:picChg>
        <pc:picChg chg="mod">
          <ac:chgData name="Ngo,An" userId="8f8f9c32-e5c7-409f-9523-16596d8866a0" providerId="ADAL" clId="{4E0EAA40-F1E4-504E-8B09-00EB637ACE2F}" dt="2021-11-05T19:09:53.669" v="1319"/>
          <ac:picMkLst>
            <pc:docMk/>
            <pc:sldMk cId="1333429885" sldId="284"/>
            <ac:picMk id="24" creationId="{D5523505-DC36-1442-ABB8-4FA10B99EC25}"/>
          </ac:picMkLst>
        </pc:picChg>
        <pc:picChg chg="mod">
          <ac:chgData name="Ngo,An" userId="8f8f9c32-e5c7-409f-9523-16596d8866a0" providerId="ADAL" clId="{4E0EAA40-F1E4-504E-8B09-00EB637ACE2F}" dt="2021-11-05T19:09:53.669" v="1319"/>
          <ac:picMkLst>
            <pc:docMk/>
            <pc:sldMk cId="1333429885" sldId="284"/>
            <ac:picMk id="25" creationId="{5C569F0E-E3D4-B54A-B1F6-CEFEC04361F0}"/>
          </ac:picMkLst>
        </pc:picChg>
        <pc:picChg chg="mod">
          <ac:chgData name="Ngo,An" userId="8f8f9c32-e5c7-409f-9523-16596d8866a0" providerId="ADAL" clId="{4E0EAA40-F1E4-504E-8B09-00EB637ACE2F}" dt="2021-11-05T19:09:53.669" v="1319"/>
          <ac:picMkLst>
            <pc:docMk/>
            <pc:sldMk cId="1333429885" sldId="284"/>
            <ac:picMk id="26" creationId="{D844E4D8-FF38-7E49-9A98-2A404268A557}"/>
          </ac:picMkLst>
        </pc:picChg>
        <pc:picChg chg="mod">
          <ac:chgData name="Ngo,An" userId="8f8f9c32-e5c7-409f-9523-16596d8866a0" providerId="ADAL" clId="{4E0EAA40-F1E4-504E-8B09-00EB637ACE2F}" dt="2021-11-05T19:09:53.669" v="1319"/>
          <ac:picMkLst>
            <pc:docMk/>
            <pc:sldMk cId="1333429885" sldId="284"/>
            <ac:picMk id="27" creationId="{B385CDF2-E943-DE4C-8E8A-3630573BA2B8}"/>
          </ac:picMkLst>
        </pc:picChg>
        <pc:picChg chg="mod">
          <ac:chgData name="Ngo,An" userId="8f8f9c32-e5c7-409f-9523-16596d8866a0" providerId="ADAL" clId="{4E0EAA40-F1E4-504E-8B09-00EB637ACE2F}" dt="2021-11-05T19:09:53.669" v="1319"/>
          <ac:picMkLst>
            <pc:docMk/>
            <pc:sldMk cId="1333429885" sldId="284"/>
            <ac:picMk id="28" creationId="{00271E68-77A9-F247-9C42-A718DB81C0D3}"/>
          </ac:picMkLst>
        </pc:picChg>
      </pc:sldChg>
      <pc:sldChg chg="addSp delSp modSp mod">
        <pc:chgData name="Ngo,An" userId="8f8f9c32-e5c7-409f-9523-16596d8866a0" providerId="ADAL" clId="{4E0EAA40-F1E4-504E-8B09-00EB637ACE2F}" dt="2021-11-05T19:12:35.356" v="1363" actId="1076"/>
        <pc:sldMkLst>
          <pc:docMk/>
          <pc:sldMk cId="2546951402" sldId="285"/>
        </pc:sldMkLst>
        <pc:spChg chg="mod">
          <ac:chgData name="Ngo,An" userId="8f8f9c32-e5c7-409f-9523-16596d8866a0" providerId="ADAL" clId="{4E0EAA40-F1E4-504E-8B09-00EB637ACE2F}" dt="2021-11-05T19:12:33.338" v="1362" actId="20577"/>
          <ac:spMkLst>
            <pc:docMk/>
            <pc:sldMk cId="2546951402" sldId="285"/>
            <ac:spMk id="27" creationId="{A0CBAE53-D9A8-1D4A-8A12-890E6B414343}"/>
          </ac:spMkLst>
        </pc:spChg>
        <pc:grpChg chg="del">
          <ac:chgData name="Ngo,An" userId="8f8f9c32-e5c7-409f-9523-16596d8866a0" providerId="ADAL" clId="{4E0EAA40-F1E4-504E-8B09-00EB637ACE2F}" dt="2021-11-05T19:09:41.372" v="1310" actId="478"/>
          <ac:grpSpMkLst>
            <pc:docMk/>
            <pc:sldMk cId="2546951402" sldId="285"/>
            <ac:grpSpMk id="23" creationId="{3D8CCA22-836F-804E-9A3C-E8499D9E1E88}"/>
          </ac:grpSpMkLst>
        </pc:grpChg>
        <pc:grpChg chg="add mod">
          <ac:chgData name="Ngo,An" userId="8f8f9c32-e5c7-409f-9523-16596d8866a0" providerId="ADAL" clId="{4E0EAA40-F1E4-504E-8B09-00EB637ACE2F}" dt="2021-11-05T19:09:41.719" v="1311"/>
          <ac:grpSpMkLst>
            <pc:docMk/>
            <pc:sldMk cId="2546951402" sldId="285"/>
            <ac:grpSpMk id="32" creationId="{10C50C61-005D-A34E-A8A6-152E4C9970F9}"/>
          </ac:grpSpMkLst>
        </pc:grpChg>
        <pc:picChg chg="mod">
          <ac:chgData name="Ngo,An" userId="8f8f9c32-e5c7-409f-9523-16596d8866a0" providerId="ADAL" clId="{4E0EAA40-F1E4-504E-8B09-00EB637ACE2F}" dt="2021-11-05T19:12:35.356" v="1363" actId="1076"/>
          <ac:picMkLst>
            <pc:docMk/>
            <pc:sldMk cId="2546951402" sldId="285"/>
            <ac:picMk id="3" creationId="{BFCA44C6-A43D-4EA5-B55F-36C5746079FA}"/>
          </ac:picMkLst>
        </pc:picChg>
        <pc:picChg chg="mod">
          <ac:chgData name="Ngo,An" userId="8f8f9c32-e5c7-409f-9523-16596d8866a0" providerId="ADAL" clId="{4E0EAA40-F1E4-504E-8B09-00EB637ACE2F}" dt="2021-11-05T19:09:41.719" v="1311"/>
          <ac:picMkLst>
            <pc:docMk/>
            <pc:sldMk cId="2546951402" sldId="285"/>
            <ac:picMk id="33" creationId="{130BCF26-D164-784A-B5A6-079E6CC622A7}"/>
          </ac:picMkLst>
        </pc:picChg>
        <pc:picChg chg="mod">
          <ac:chgData name="Ngo,An" userId="8f8f9c32-e5c7-409f-9523-16596d8866a0" providerId="ADAL" clId="{4E0EAA40-F1E4-504E-8B09-00EB637ACE2F}" dt="2021-11-05T19:09:41.719" v="1311"/>
          <ac:picMkLst>
            <pc:docMk/>
            <pc:sldMk cId="2546951402" sldId="285"/>
            <ac:picMk id="34" creationId="{9E4E8E89-CBE3-3640-B408-BEA77EA56379}"/>
          </ac:picMkLst>
        </pc:picChg>
        <pc:picChg chg="mod">
          <ac:chgData name="Ngo,An" userId="8f8f9c32-e5c7-409f-9523-16596d8866a0" providerId="ADAL" clId="{4E0EAA40-F1E4-504E-8B09-00EB637ACE2F}" dt="2021-11-05T19:09:41.719" v="1311"/>
          <ac:picMkLst>
            <pc:docMk/>
            <pc:sldMk cId="2546951402" sldId="285"/>
            <ac:picMk id="35" creationId="{6838610F-A932-9644-81D9-B23CC3670B20}"/>
          </ac:picMkLst>
        </pc:picChg>
        <pc:picChg chg="mod">
          <ac:chgData name="Ngo,An" userId="8f8f9c32-e5c7-409f-9523-16596d8866a0" providerId="ADAL" clId="{4E0EAA40-F1E4-504E-8B09-00EB637ACE2F}" dt="2021-11-05T19:09:41.719" v="1311"/>
          <ac:picMkLst>
            <pc:docMk/>
            <pc:sldMk cId="2546951402" sldId="285"/>
            <ac:picMk id="36" creationId="{DABADA77-5ED4-214A-9147-F26B76B8435A}"/>
          </ac:picMkLst>
        </pc:picChg>
        <pc:picChg chg="mod">
          <ac:chgData name="Ngo,An" userId="8f8f9c32-e5c7-409f-9523-16596d8866a0" providerId="ADAL" clId="{4E0EAA40-F1E4-504E-8B09-00EB637ACE2F}" dt="2021-11-05T19:09:41.719" v="1311"/>
          <ac:picMkLst>
            <pc:docMk/>
            <pc:sldMk cId="2546951402" sldId="285"/>
            <ac:picMk id="37" creationId="{5D250C47-2CFE-8E4F-A952-B772553E5855}"/>
          </ac:picMkLst>
        </pc:picChg>
        <pc:picChg chg="mod">
          <ac:chgData name="Ngo,An" userId="8f8f9c32-e5c7-409f-9523-16596d8866a0" providerId="ADAL" clId="{4E0EAA40-F1E4-504E-8B09-00EB637ACE2F}" dt="2021-11-05T19:09:41.719" v="1311"/>
          <ac:picMkLst>
            <pc:docMk/>
            <pc:sldMk cId="2546951402" sldId="285"/>
            <ac:picMk id="38" creationId="{17F5EB83-CC4F-0F4D-8733-E5548172328D}"/>
          </ac:picMkLst>
        </pc:picChg>
      </pc:sldChg>
      <pc:sldChg chg="addSp modSp add del mod">
        <pc:chgData name="Ngo,An" userId="8f8f9c32-e5c7-409f-9523-16596d8866a0" providerId="ADAL" clId="{4E0EAA40-F1E4-504E-8B09-00EB637ACE2F}" dt="2021-11-05T17:16:57.534" v="1102" actId="2696"/>
        <pc:sldMkLst>
          <pc:docMk/>
          <pc:sldMk cId="2803643554" sldId="285"/>
        </pc:sldMkLst>
        <pc:spChg chg="mod">
          <ac:chgData name="Ngo,An" userId="8f8f9c32-e5c7-409f-9523-16596d8866a0" providerId="ADAL" clId="{4E0EAA40-F1E4-504E-8B09-00EB637ACE2F}" dt="2021-11-05T17:14:08.035" v="899" actId="1076"/>
          <ac:spMkLst>
            <pc:docMk/>
            <pc:sldMk cId="2803643554" sldId="285"/>
            <ac:spMk id="2" creationId="{A79DEB1B-3A1F-457D-8923-F71725392D53}"/>
          </ac:spMkLst>
        </pc:spChg>
        <pc:spChg chg="add mod">
          <ac:chgData name="Ngo,An" userId="8f8f9c32-e5c7-409f-9523-16596d8866a0" providerId="ADAL" clId="{4E0EAA40-F1E4-504E-8B09-00EB637ACE2F}" dt="2021-11-05T17:14:42.195" v="901" actId="1076"/>
          <ac:spMkLst>
            <pc:docMk/>
            <pc:sldMk cId="2803643554" sldId="285"/>
            <ac:spMk id="3" creationId="{8AD3642E-5E05-F946-9954-54CD4315B7B4}"/>
          </ac:spMkLst>
        </pc:spChg>
        <pc:spChg chg="add mod">
          <ac:chgData name="Ngo,An" userId="8f8f9c32-e5c7-409f-9523-16596d8866a0" providerId="ADAL" clId="{4E0EAA40-F1E4-504E-8B09-00EB637ACE2F}" dt="2021-11-05T17:12:07.912" v="841" actId="5793"/>
          <ac:spMkLst>
            <pc:docMk/>
            <pc:sldMk cId="2803643554" sldId="285"/>
            <ac:spMk id="4" creationId="{42971DF1-1761-6F4D-A557-35639D2E477C}"/>
          </ac:spMkLst>
        </pc:spChg>
        <pc:spChg chg="add mod">
          <ac:chgData name="Ngo,An" userId="8f8f9c32-e5c7-409f-9523-16596d8866a0" providerId="ADAL" clId="{4E0EAA40-F1E4-504E-8B09-00EB637ACE2F}" dt="2021-11-05T17:13:37.222" v="891" actId="20577"/>
          <ac:spMkLst>
            <pc:docMk/>
            <pc:sldMk cId="2803643554" sldId="285"/>
            <ac:spMk id="5" creationId="{A84A068D-0F0F-FF48-A3EB-D17C2B1B2BFE}"/>
          </ac:spMkLst>
        </pc:spChg>
        <pc:spChg chg="add mod">
          <ac:chgData name="Ngo,An" userId="8f8f9c32-e5c7-409f-9523-16596d8866a0" providerId="ADAL" clId="{4E0EAA40-F1E4-504E-8B09-00EB637ACE2F}" dt="2021-11-05T17:14:03.817" v="898" actId="1076"/>
          <ac:spMkLst>
            <pc:docMk/>
            <pc:sldMk cId="2803643554" sldId="285"/>
            <ac:spMk id="16" creationId="{F08B5E43-789D-AE40-8B92-B1BAA041D22B}"/>
          </ac:spMkLst>
        </pc:spChg>
        <pc:spChg chg="add mod">
          <ac:chgData name="Ngo,An" userId="8f8f9c32-e5c7-409f-9523-16596d8866a0" providerId="ADAL" clId="{4E0EAA40-F1E4-504E-8B09-00EB637ACE2F}" dt="2021-11-05T17:14:00.782" v="897" actId="1076"/>
          <ac:spMkLst>
            <pc:docMk/>
            <pc:sldMk cId="2803643554" sldId="285"/>
            <ac:spMk id="17" creationId="{6AE37C53-1525-A747-8FE4-0AF23F1F069B}"/>
          </ac:spMkLst>
        </pc:spChg>
        <pc:spChg chg="add mod">
          <ac:chgData name="Ngo,An" userId="8f8f9c32-e5c7-409f-9523-16596d8866a0" providerId="ADAL" clId="{4E0EAA40-F1E4-504E-8B09-00EB637ACE2F}" dt="2021-11-05T17:13:58.291" v="896" actId="1076"/>
          <ac:spMkLst>
            <pc:docMk/>
            <pc:sldMk cId="2803643554" sldId="285"/>
            <ac:spMk id="18" creationId="{06B0CB8C-130F-3740-85F0-1423A2DD8FBC}"/>
          </ac:spMkLst>
        </pc:spChg>
        <pc:grpChg chg="add mod">
          <ac:chgData name="Ngo,An" userId="8f8f9c32-e5c7-409f-9523-16596d8866a0" providerId="ADAL" clId="{4E0EAA40-F1E4-504E-8B09-00EB637ACE2F}" dt="2021-11-05T17:13:52.836" v="895" actId="1076"/>
          <ac:grpSpMkLst>
            <pc:docMk/>
            <pc:sldMk cId="2803643554" sldId="285"/>
            <ac:grpSpMk id="8" creationId="{7C77C615-D314-9741-99A9-DAFB52774451}"/>
          </ac:grpSpMkLst>
        </pc:grpChg>
        <pc:picChg chg="mod">
          <ac:chgData name="Ngo,An" userId="8f8f9c32-e5c7-409f-9523-16596d8866a0" providerId="ADAL" clId="{4E0EAA40-F1E4-504E-8B09-00EB637ACE2F}" dt="2021-11-05T17:07:16.513" v="692"/>
          <ac:picMkLst>
            <pc:docMk/>
            <pc:sldMk cId="2803643554" sldId="285"/>
            <ac:picMk id="9" creationId="{7906995B-FA60-BC41-8AFF-CCFACA464E53}"/>
          </ac:picMkLst>
        </pc:picChg>
        <pc:picChg chg="mod">
          <ac:chgData name="Ngo,An" userId="8f8f9c32-e5c7-409f-9523-16596d8866a0" providerId="ADAL" clId="{4E0EAA40-F1E4-504E-8B09-00EB637ACE2F}" dt="2021-11-05T17:07:16.513" v="692"/>
          <ac:picMkLst>
            <pc:docMk/>
            <pc:sldMk cId="2803643554" sldId="285"/>
            <ac:picMk id="10" creationId="{73553707-AFDD-4A4F-921B-11E45ECEE3A6}"/>
          </ac:picMkLst>
        </pc:picChg>
        <pc:picChg chg="mod">
          <ac:chgData name="Ngo,An" userId="8f8f9c32-e5c7-409f-9523-16596d8866a0" providerId="ADAL" clId="{4E0EAA40-F1E4-504E-8B09-00EB637ACE2F}" dt="2021-11-05T17:07:16.513" v="692"/>
          <ac:picMkLst>
            <pc:docMk/>
            <pc:sldMk cId="2803643554" sldId="285"/>
            <ac:picMk id="11" creationId="{23B2C119-DE7D-EC45-B195-9006FE91347D}"/>
          </ac:picMkLst>
        </pc:picChg>
        <pc:picChg chg="mod">
          <ac:chgData name="Ngo,An" userId="8f8f9c32-e5c7-409f-9523-16596d8866a0" providerId="ADAL" clId="{4E0EAA40-F1E4-504E-8B09-00EB637ACE2F}" dt="2021-11-05T17:07:16.513" v="692"/>
          <ac:picMkLst>
            <pc:docMk/>
            <pc:sldMk cId="2803643554" sldId="285"/>
            <ac:picMk id="13" creationId="{9693A90D-AF25-4347-9FCB-CBC35DC36231}"/>
          </ac:picMkLst>
        </pc:picChg>
        <pc:picChg chg="mod">
          <ac:chgData name="Ngo,An" userId="8f8f9c32-e5c7-409f-9523-16596d8866a0" providerId="ADAL" clId="{4E0EAA40-F1E4-504E-8B09-00EB637ACE2F}" dt="2021-11-05T17:07:16.513" v="692"/>
          <ac:picMkLst>
            <pc:docMk/>
            <pc:sldMk cId="2803643554" sldId="285"/>
            <ac:picMk id="14" creationId="{132C46CF-CEA5-6F4D-A25A-D25F37B23847}"/>
          </ac:picMkLst>
        </pc:picChg>
        <pc:picChg chg="mod">
          <ac:chgData name="Ngo,An" userId="8f8f9c32-e5c7-409f-9523-16596d8866a0" providerId="ADAL" clId="{4E0EAA40-F1E4-504E-8B09-00EB637ACE2F}" dt="2021-11-05T17:07:16.513" v="692"/>
          <ac:picMkLst>
            <pc:docMk/>
            <pc:sldMk cId="2803643554" sldId="285"/>
            <ac:picMk id="15" creationId="{171B2A04-0423-5B40-A0BB-F0F29EBCF3D5}"/>
          </ac:picMkLst>
        </pc:picChg>
      </pc:sldChg>
      <pc:sldChg chg="addSp delSp modSp add mod">
        <pc:chgData name="Ngo,An" userId="8f8f9c32-e5c7-409f-9523-16596d8866a0" providerId="ADAL" clId="{4E0EAA40-F1E4-504E-8B09-00EB637ACE2F}" dt="2021-11-05T19:22:09.761" v="1475" actId="1076"/>
        <pc:sldMkLst>
          <pc:docMk/>
          <pc:sldMk cId="1587384139" sldId="286"/>
        </pc:sldMkLst>
        <pc:grpChg chg="del">
          <ac:chgData name="Ngo,An" userId="8f8f9c32-e5c7-409f-9523-16596d8866a0" providerId="ADAL" clId="{4E0EAA40-F1E4-504E-8B09-00EB637ACE2F}" dt="2021-11-05T19:09:47.631" v="1314" actId="478"/>
          <ac:grpSpMkLst>
            <pc:docMk/>
            <pc:sldMk cId="1587384139" sldId="286"/>
            <ac:grpSpMk id="8" creationId="{C80638A8-5E4E-664C-A349-8035FC9F2412}"/>
          </ac:grpSpMkLst>
        </pc:grpChg>
        <pc:grpChg chg="add mod">
          <ac:chgData name="Ngo,An" userId="8f8f9c32-e5c7-409f-9523-16596d8866a0" providerId="ADAL" clId="{4E0EAA40-F1E4-504E-8B09-00EB637ACE2F}" dt="2021-11-05T19:09:47.904" v="1315"/>
          <ac:grpSpMkLst>
            <pc:docMk/>
            <pc:sldMk cId="1587384139" sldId="286"/>
            <ac:grpSpMk id="19" creationId="{A8B288F4-15EA-804D-A482-790D938F239A}"/>
          </ac:grpSpMkLst>
        </pc:grpChg>
        <pc:picChg chg="add del mod">
          <ac:chgData name="Ngo,An" userId="8f8f9c32-e5c7-409f-9523-16596d8866a0" providerId="ADAL" clId="{4E0EAA40-F1E4-504E-8B09-00EB637ACE2F}" dt="2021-11-05T19:22:00.642" v="1472" actId="478"/>
          <ac:picMkLst>
            <pc:docMk/>
            <pc:sldMk cId="1587384139" sldId="286"/>
            <ac:picMk id="3" creationId="{44A09FED-6799-994C-84A7-687BC9D8CA6E}"/>
          </ac:picMkLst>
        </pc:picChg>
        <pc:picChg chg="del">
          <ac:chgData name="Ngo,An" userId="8f8f9c32-e5c7-409f-9523-16596d8866a0" providerId="ADAL" clId="{4E0EAA40-F1E4-504E-8B09-00EB637ACE2F}" dt="2021-11-05T18:57:48.684" v="1220" actId="478"/>
          <ac:picMkLst>
            <pc:docMk/>
            <pc:sldMk cId="1587384139" sldId="286"/>
            <ac:picMk id="4" creationId="{611DC269-4A9C-E246-845A-6F8DFF980C10}"/>
          </ac:picMkLst>
        </pc:picChg>
        <pc:picChg chg="add mod">
          <ac:chgData name="Ngo,An" userId="8f8f9c32-e5c7-409f-9523-16596d8866a0" providerId="ADAL" clId="{4E0EAA40-F1E4-504E-8B09-00EB637ACE2F}" dt="2021-11-05T19:22:09.761" v="1475" actId="1076"/>
          <ac:picMkLst>
            <pc:docMk/>
            <pc:sldMk cId="1587384139" sldId="286"/>
            <ac:picMk id="7" creationId="{7FAE9543-3DB3-D049-B205-A1FF5908ABED}"/>
          </ac:picMkLst>
        </pc:picChg>
        <pc:picChg chg="del">
          <ac:chgData name="Ngo,An" userId="8f8f9c32-e5c7-409f-9523-16596d8866a0" providerId="ADAL" clId="{4E0EAA40-F1E4-504E-8B09-00EB637ACE2F}" dt="2021-11-05T18:57:50.354" v="1221" actId="478"/>
          <ac:picMkLst>
            <pc:docMk/>
            <pc:sldMk cId="1587384139" sldId="286"/>
            <ac:picMk id="20" creationId="{AEE64948-61EF-444B-AC1B-58A3736E2993}"/>
          </ac:picMkLst>
        </pc:picChg>
        <pc:picChg chg="mod">
          <ac:chgData name="Ngo,An" userId="8f8f9c32-e5c7-409f-9523-16596d8866a0" providerId="ADAL" clId="{4E0EAA40-F1E4-504E-8B09-00EB637ACE2F}" dt="2021-11-05T19:09:47.904" v="1315"/>
          <ac:picMkLst>
            <pc:docMk/>
            <pc:sldMk cId="1587384139" sldId="286"/>
            <ac:picMk id="21" creationId="{3A332760-9B7A-9F4E-8B26-A635F11A9C55}"/>
          </ac:picMkLst>
        </pc:picChg>
        <pc:picChg chg="mod">
          <ac:chgData name="Ngo,An" userId="8f8f9c32-e5c7-409f-9523-16596d8866a0" providerId="ADAL" clId="{4E0EAA40-F1E4-504E-8B09-00EB637ACE2F}" dt="2021-11-05T19:09:47.904" v="1315"/>
          <ac:picMkLst>
            <pc:docMk/>
            <pc:sldMk cId="1587384139" sldId="286"/>
            <ac:picMk id="22" creationId="{D86BAC84-0F57-3141-9701-BEE9DEB6852C}"/>
          </ac:picMkLst>
        </pc:picChg>
        <pc:picChg chg="mod">
          <ac:chgData name="Ngo,An" userId="8f8f9c32-e5c7-409f-9523-16596d8866a0" providerId="ADAL" clId="{4E0EAA40-F1E4-504E-8B09-00EB637ACE2F}" dt="2021-11-05T19:09:47.904" v="1315"/>
          <ac:picMkLst>
            <pc:docMk/>
            <pc:sldMk cId="1587384139" sldId="286"/>
            <ac:picMk id="23" creationId="{5A064940-02DA-104F-8D32-39D5B8DDD552}"/>
          </ac:picMkLst>
        </pc:picChg>
        <pc:picChg chg="mod">
          <ac:chgData name="Ngo,An" userId="8f8f9c32-e5c7-409f-9523-16596d8866a0" providerId="ADAL" clId="{4E0EAA40-F1E4-504E-8B09-00EB637ACE2F}" dt="2021-11-05T19:09:47.904" v="1315"/>
          <ac:picMkLst>
            <pc:docMk/>
            <pc:sldMk cId="1587384139" sldId="286"/>
            <ac:picMk id="24" creationId="{84EB7B16-350C-074D-9258-AA7BBBD62898}"/>
          </ac:picMkLst>
        </pc:picChg>
        <pc:picChg chg="mod">
          <ac:chgData name="Ngo,An" userId="8f8f9c32-e5c7-409f-9523-16596d8866a0" providerId="ADAL" clId="{4E0EAA40-F1E4-504E-8B09-00EB637ACE2F}" dt="2021-11-05T19:09:47.904" v="1315"/>
          <ac:picMkLst>
            <pc:docMk/>
            <pc:sldMk cId="1587384139" sldId="286"/>
            <ac:picMk id="25" creationId="{9A69C09E-65DB-C544-8BC3-257266380639}"/>
          </ac:picMkLst>
        </pc:picChg>
        <pc:picChg chg="mod">
          <ac:chgData name="Ngo,An" userId="8f8f9c32-e5c7-409f-9523-16596d8866a0" providerId="ADAL" clId="{4E0EAA40-F1E4-504E-8B09-00EB637ACE2F}" dt="2021-11-05T19:09:47.904" v="1315"/>
          <ac:picMkLst>
            <pc:docMk/>
            <pc:sldMk cId="1587384139" sldId="286"/>
            <ac:picMk id="26" creationId="{FE6D10DC-EFD2-E043-BAAE-89568C78C7C6}"/>
          </ac:picMkLst>
        </pc:picChg>
      </pc:sldChg>
      <pc:sldChg chg="addSp delSp modSp mod">
        <pc:chgData name="Ngo,An" userId="8f8f9c32-e5c7-409f-9523-16596d8866a0" providerId="ADAL" clId="{4E0EAA40-F1E4-504E-8B09-00EB637ACE2F}" dt="2021-11-05T19:10:06.436" v="1327"/>
        <pc:sldMkLst>
          <pc:docMk/>
          <pc:sldMk cId="3425546859" sldId="287"/>
        </pc:sldMkLst>
        <pc:grpChg chg="del">
          <ac:chgData name="Ngo,An" userId="8f8f9c32-e5c7-409f-9523-16596d8866a0" providerId="ADAL" clId="{4E0EAA40-F1E4-504E-8B09-00EB637ACE2F}" dt="2021-11-05T19:10:06.183" v="1326" actId="478"/>
          <ac:grpSpMkLst>
            <pc:docMk/>
            <pc:sldMk cId="3425546859" sldId="287"/>
            <ac:grpSpMk id="11" creationId="{E58741CF-B1E2-9046-A2B3-531F0FB42732}"/>
          </ac:grpSpMkLst>
        </pc:grpChg>
        <pc:grpChg chg="add mod">
          <ac:chgData name="Ngo,An" userId="8f8f9c32-e5c7-409f-9523-16596d8866a0" providerId="ADAL" clId="{4E0EAA40-F1E4-504E-8B09-00EB637ACE2F}" dt="2021-11-05T19:10:06.436" v="1327"/>
          <ac:grpSpMkLst>
            <pc:docMk/>
            <pc:sldMk cId="3425546859" sldId="287"/>
            <ac:grpSpMk id="22" creationId="{8684692F-8F7D-E249-B30E-293EF71951CF}"/>
          </ac:grpSpMkLst>
        </pc:grpChg>
        <pc:picChg chg="mod">
          <ac:chgData name="Ngo,An" userId="8f8f9c32-e5c7-409f-9523-16596d8866a0" providerId="ADAL" clId="{4E0EAA40-F1E4-504E-8B09-00EB637ACE2F}" dt="2021-11-05T19:10:06.436" v="1327"/>
          <ac:picMkLst>
            <pc:docMk/>
            <pc:sldMk cId="3425546859" sldId="287"/>
            <ac:picMk id="23" creationId="{02D8567B-24F0-A045-BAD3-44FD0133D04E}"/>
          </ac:picMkLst>
        </pc:picChg>
        <pc:picChg chg="mod">
          <ac:chgData name="Ngo,An" userId="8f8f9c32-e5c7-409f-9523-16596d8866a0" providerId="ADAL" clId="{4E0EAA40-F1E4-504E-8B09-00EB637ACE2F}" dt="2021-11-05T19:10:06.436" v="1327"/>
          <ac:picMkLst>
            <pc:docMk/>
            <pc:sldMk cId="3425546859" sldId="287"/>
            <ac:picMk id="24" creationId="{09460765-C8E8-AD4E-A158-6B3D68D56FCD}"/>
          </ac:picMkLst>
        </pc:picChg>
        <pc:picChg chg="mod">
          <ac:chgData name="Ngo,An" userId="8f8f9c32-e5c7-409f-9523-16596d8866a0" providerId="ADAL" clId="{4E0EAA40-F1E4-504E-8B09-00EB637ACE2F}" dt="2021-11-05T19:10:06.436" v="1327"/>
          <ac:picMkLst>
            <pc:docMk/>
            <pc:sldMk cId="3425546859" sldId="287"/>
            <ac:picMk id="25" creationId="{88200B14-C3BC-BC4B-99C7-6307D93C743C}"/>
          </ac:picMkLst>
        </pc:picChg>
        <pc:picChg chg="mod">
          <ac:chgData name="Ngo,An" userId="8f8f9c32-e5c7-409f-9523-16596d8866a0" providerId="ADAL" clId="{4E0EAA40-F1E4-504E-8B09-00EB637ACE2F}" dt="2021-11-05T19:10:06.436" v="1327"/>
          <ac:picMkLst>
            <pc:docMk/>
            <pc:sldMk cId="3425546859" sldId="287"/>
            <ac:picMk id="26" creationId="{9DF8509E-73BB-A24D-B2AE-5471432D8950}"/>
          </ac:picMkLst>
        </pc:picChg>
        <pc:picChg chg="mod">
          <ac:chgData name="Ngo,An" userId="8f8f9c32-e5c7-409f-9523-16596d8866a0" providerId="ADAL" clId="{4E0EAA40-F1E4-504E-8B09-00EB637ACE2F}" dt="2021-11-05T19:10:06.436" v="1327"/>
          <ac:picMkLst>
            <pc:docMk/>
            <pc:sldMk cId="3425546859" sldId="287"/>
            <ac:picMk id="27" creationId="{D86C2367-72A6-CC4D-A25C-57F6EC0DCFD3}"/>
          </ac:picMkLst>
        </pc:picChg>
        <pc:picChg chg="mod">
          <ac:chgData name="Ngo,An" userId="8f8f9c32-e5c7-409f-9523-16596d8866a0" providerId="ADAL" clId="{4E0EAA40-F1E4-504E-8B09-00EB637ACE2F}" dt="2021-11-05T19:10:06.436" v="1327"/>
          <ac:picMkLst>
            <pc:docMk/>
            <pc:sldMk cId="3425546859" sldId="287"/>
            <ac:picMk id="28" creationId="{2DA9D598-A13D-E946-A310-F1C133319D08}"/>
          </ac:picMkLst>
        </pc:picChg>
      </pc:sldChg>
      <pc:sldChg chg="addSp">
        <pc:chgData name="Ngo,An" userId="8f8f9c32-e5c7-409f-9523-16596d8866a0" providerId="ADAL" clId="{4E0EAA40-F1E4-504E-8B09-00EB637ACE2F}" dt="2021-11-05T19:16:10.212" v="1423"/>
        <pc:sldMkLst>
          <pc:docMk/>
          <pc:sldMk cId="1360851587" sldId="289"/>
        </pc:sldMkLst>
        <pc:spChg chg="add">
          <ac:chgData name="Ngo,An" userId="8f8f9c32-e5c7-409f-9523-16596d8866a0" providerId="ADAL" clId="{4E0EAA40-F1E4-504E-8B09-00EB637ACE2F}" dt="2021-11-05T19:16:10.212" v="1423"/>
          <ac:spMkLst>
            <pc:docMk/>
            <pc:sldMk cId="1360851587" sldId="289"/>
            <ac:spMk id="2" creationId="{501F56A9-2BF7-4D5C-934B-F93A9699E6AB}"/>
          </ac:spMkLst>
        </pc:spChg>
      </pc:sldChg>
      <pc:sldChg chg="modSp mod">
        <pc:chgData name="Ngo,An" userId="8f8f9c32-e5c7-409f-9523-16596d8866a0" providerId="ADAL" clId="{4E0EAA40-F1E4-504E-8B09-00EB637ACE2F}" dt="2021-11-05T19:28:58.132" v="1574" actId="1076"/>
        <pc:sldMkLst>
          <pc:docMk/>
          <pc:sldMk cId="3024925441" sldId="290"/>
        </pc:sldMkLst>
        <pc:spChg chg="mod">
          <ac:chgData name="Ngo,An" userId="8f8f9c32-e5c7-409f-9523-16596d8866a0" providerId="ADAL" clId="{4E0EAA40-F1E4-504E-8B09-00EB637ACE2F}" dt="2021-11-05T19:28:58.132" v="1574" actId="1076"/>
          <ac:spMkLst>
            <pc:docMk/>
            <pc:sldMk cId="3024925441" sldId="290"/>
            <ac:spMk id="2" creationId="{D38BB899-0A8B-4905-B00B-D761E1F0ECF1}"/>
          </ac:spMkLst>
        </pc:spChg>
        <pc:spChg chg="mod">
          <ac:chgData name="Ngo,An" userId="8f8f9c32-e5c7-409f-9523-16596d8866a0" providerId="ADAL" clId="{4E0EAA40-F1E4-504E-8B09-00EB637ACE2F}" dt="2021-11-05T19:22:59.689" v="1489" actId="20577"/>
          <ac:spMkLst>
            <pc:docMk/>
            <pc:sldMk cId="3024925441" sldId="290"/>
            <ac:spMk id="15" creationId="{C8754714-D449-4541-B1C2-2A14194CB472}"/>
          </ac:spMkLst>
        </pc:spChg>
      </pc:sldChg>
      <pc:sldChg chg="modSp add del mod">
        <pc:chgData name="Ngo,An" userId="8f8f9c32-e5c7-409f-9523-16596d8866a0" providerId="ADAL" clId="{4E0EAA40-F1E4-504E-8B09-00EB637ACE2F}" dt="2021-11-05T19:54:40.552" v="2130" actId="113"/>
        <pc:sldMkLst>
          <pc:docMk/>
          <pc:sldMk cId="1330802395" sldId="291"/>
        </pc:sldMkLst>
        <pc:graphicFrameChg chg="mod">
          <ac:chgData name="Ngo,An" userId="8f8f9c32-e5c7-409f-9523-16596d8866a0" providerId="ADAL" clId="{4E0EAA40-F1E4-504E-8B09-00EB637ACE2F}" dt="2021-11-05T19:54:40.552" v="2130" actId="113"/>
          <ac:graphicFrameMkLst>
            <pc:docMk/>
            <pc:sldMk cId="1330802395" sldId="291"/>
            <ac:graphicFrameMk id="3" creationId="{5558F720-4EAC-CB49-B85D-244C2273CEEF}"/>
          </ac:graphicFrameMkLst>
        </pc:graphicFrameChg>
      </pc:sldChg>
    </pc:docChg>
  </pc:docChgLst>
  <pc:docChgLst>
    <pc:chgData name="Ngo,An" userId="S::ann69@drexel.edu::8f8f9c32-e5c7-409f-9523-16596d8866a0" providerId="AD" clId="Web-{3CDF36D1-6B4D-46FC-90F7-BF149186A95D}"/>
    <pc:docChg chg="addSld delSld modSld addMainMaster delMainMaster">
      <pc:chgData name="Ngo,An" userId="S::ann69@drexel.edu::8f8f9c32-e5c7-409f-9523-16596d8866a0" providerId="AD" clId="Web-{3CDF36D1-6B4D-46FC-90F7-BF149186A95D}" dt="2021-11-05T14:26:23.383" v="85" actId="1076"/>
      <pc:docMkLst>
        <pc:docMk/>
      </pc:docMkLst>
      <pc:sldChg chg="addSp delSp modSp mod modClrScheme chgLayout">
        <pc:chgData name="Ngo,An" userId="S::ann69@drexel.edu::8f8f9c32-e5c7-409f-9523-16596d8866a0" providerId="AD" clId="Web-{3CDF36D1-6B4D-46FC-90F7-BF149186A95D}" dt="2021-11-05T14:26:23.383" v="85" actId="1076"/>
        <pc:sldMkLst>
          <pc:docMk/>
          <pc:sldMk cId="109857222" sldId="256"/>
        </pc:sldMkLst>
        <pc:spChg chg="del">
          <ac:chgData name="Ngo,An" userId="S::ann69@drexel.edu::8f8f9c32-e5c7-409f-9523-16596d8866a0" providerId="AD" clId="Web-{3CDF36D1-6B4D-46FC-90F7-BF149186A95D}" dt="2021-11-05T14:16:35.053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Ngo,An" userId="S::ann69@drexel.edu::8f8f9c32-e5c7-409f-9523-16596d8866a0" providerId="AD" clId="Web-{3CDF36D1-6B4D-46FC-90F7-BF149186A95D}" dt="2021-11-05T14:16:38.006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Ngo,An" userId="S::ann69@drexel.edu::8f8f9c32-e5c7-409f-9523-16596d8866a0" providerId="AD" clId="Web-{3CDF36D1-6B4D-46FC-90F7-BF149186A95D}" dt="2021-11-05T14:26:21.352" v="84" actId="1076"/>
          <ac:spMkLst>
            <pc:docMk/>
            <pc:sldMk cId="109857222" sldId="256"/>
            <ac:spMk id="6" creationId="{578E101D-D9DC-4D94-8482-F2E87B61832A}"/>
          </ac:spMkLst>
        </pc:spChg>
        <pc:spChg chg="add">
          <ac:chgData name="Ngo,An" userId="S::ann69@drexel.edu::8f8f9c32-e5c7-409f-9523-16596d8866a0" providerId="AD" clId="Web-{3CDF36D1-6B4D-46FC-90F7-BF149186A95D}" dt="2021-11-05T14:25:36.585" v="71"/>
          <ac:spMkLst>
            <pc:docMk/>
            <pc:sldMk cId="109857222" sldId="256"/>
            <ac:spMk id="12" creationId="{62C0D793-938B-4C8A-8E68-138BDE70D4AC}"/>
          </ac:spMkLst>
        </pc:spChg>
        <pc:spChg chg="add mod">
          <ac:chgData name="Ngo,An" userId="S::ann69@drexel.edu::8f8f9c32-e5c7-409f-9523-16596d8866a0" providerId="AD" clId="Web-{3CDF36D1-6B4D-46FC-90F7-BF149186A95D}" dt="2021-11-05T14:25:57.070" v="78" actId="1076"/>
          <ac:spMkLst>
            <pc:docMk/>
            <pc:sldMk cId="109857222" sldId="256"/>
            <ac:spMk id="13" creationId="{7DE596A7-1503-4606-B671-9EC1935EBB5B}"/>
          </ac:spMkLst>
        </pc:spChg>
        <pc:picChg chg="mod">
          <ac:chgData name="Ngo,An" userId="S::ann69@drexel.edu::8f8f9c32-e5c7-409f-9523-16596d8866a0" providerId="AD" clId="Web-{3CDF36D1-6B4D-46FC-90F7-BF149186A95D}" dt="2021-11-05T14:18:26.916" v="23" actId="14100"/>
          <ac:picMkLst>
            <pc:docMk/>
            <pc:sldMk cId="109857222" sldId="256"/>
            <ac:picMk id="4" creationId="{75DC9EDB-07C4-41C2-A403-1BDCB016164C}"/>
          </ac:picMkLst>
        </pc:picChg>
        <pc:picChg chg="add mod">
          <ac:chgData name="Ngo,An" userId="S::ann69@drexel.edu::8f8f9c32-e5c7-409f-9523-16596d8866a0" providerId="AD" clId="Web-{3CDF36D1-6B4D-46FC-90F7-BF149186A95D}" dt="2021-11-05T14:18:34.103" v="26" actId="1076"/>
          <ac:picMkLst>
            <pc:docMk/>
            <pc:sldMk cId="109857222" sldId="256"/>
            <ac:picMk id="5" creationId="{302E7D3B-417D-464C-9F32-B358A51CD3B3}"/>
          </ac:picMkLst>
        </pc:picChg>
        <pc:picChg chg="add mod">
          <ac:chgData name="Ngo,An" userId="S::ann69@drexel.edu::8f8f9c32-e5c7-409f-9523-16596d8866a0" providerId="AD" clId="Web-{3CDF36D1-6B4D-46FC-90F7-BF149186A95D}" dt="2021-11-05T14:26:23.383" v="85" actId="1076"/>
          <ac:picMkLst>
            <pc:docMk/>
            <pc:sldMk cId="109857222" sldId="256"/>
            <ac:picMk id="7" creationId="{2D860A13-1A38-4636-81AC-976E9F2167D9}"/>
          </ac:picMkLst>
        </pc:picChg>
        <pc:picChg chg="add mod">
          <ac:chgData name="Ngo,An" userId="S::ann69@drexel.edu::8f8f9c32-e5c7-409f-9523-16596d8866a0" providerId="AD" clId="Web-{3CDF36D1-6B4D-46FC-90F7-BF149186A95D}" dt="2021-11-05T14:25:43.101" v="74" actId="1076"/>
          <ac:picMkLst>
            <pc:docMk/>
            <pc:sldMk cId="109857222" sldId="256"/>
            <ac:picMk id="8" creationId="{936C93C1-C081-4F87-99D4-638FE8D00C85}"/>
          </ac:picMkLst>
        </pc:picChg>
        <pc:picChg chg="add mod">
          <ac:chgData name="Ngo,An" userId="S::ann69@drexel.edu::8f8f9c32-e5c7-409f-9523-16596d8866a0" providerId="AD" clId="Web-{3CDF36D1-6B4D-46FC-90F7-BF149186A95D}" dt="2021-11-05T14:25:40.288" v="73" actId="1076"/>
          <ac:picMkLst>
            <pc:docMk/>
            <pc:sldMk cId="109857222" sldId="256"/>
            <ac:picMk id="9" creationId="{AABEAF4B-9E1D-41E2-9E6A-0C8629B047B6}"/>
          </ac:picMkLst>
        </pc:picChg>
        <pc:picChg chg="add mod">
          <ac:chgData name="Ngo,An" userId="S::ann69@drexel.edu::8f8f9c32-e5c7-409f-9523-16596d8866a0" providerId="AD" clId="Web-{3CDF36D1-6B4D-46FC-90F7-BF149186A95D}" dt="2021-11-05T14:25:33.381" v="70" actId="1076"/>
          <ac:picMkLst>
            <pc:docMk/>
            <pc:sldMk cId="109857222" sldId="256"/>
            <ac:picMk id="10" creationId="{2B1ECD75-506D-48C0-BAD5-9E47150FF5C3}"/>
          </ac:picMkLst>
        </pc:picChg>
        <pc:picChg chg="add mod">
          <ac:chgData name="Ngo,An" userId="S::ann69@drexel.edu::8f8f9c32-e5c7-409f-9523-16596d8866a0" providerId="AD" clId="Web-{3CDF36D1-6B4D-46FC-90F7-BF149186A95D}" dt="2021-11-05T14:26:15.226" v="83" actId="14100"/>
          <ac:picMkLst>
            <pc:docMk/>
            <pc:sldMk cId="109857222" sldId="256"/>
            <ac:picMk id="11" creationId="{CB8AA105-57E0-4213-9F2A-55872CA326EB}"/>
          </ac:picMkLst>
        </pc:picChg>
      </pc:sldChg>
      <pc:sldChg chg="add del replId">
        <pc:chgData name="Ngo,An" userId="S::ann69@drexel.edu::8f8f9c32-e5c7-409f-9523-16596d8866a0" providerId="AD" clId="Web-{3CDF36D1-6B4D-46FC-90F7-BF149186A95D}" dt="2021-11-05T14:18:50.213" v="36"/>
        <pc:sldMkLst>
          <pc:docMk/>
          <pc:sldMk cId="1269619626" sldId="257"/>
        </pc:sldMkLst>
      </pc:sldChg>
      <pc:sldChg chg="add del replId">
        <pc:chgData name="Ngo,An" userId="S::ann69@drexel.edu::8f8f9c32-e5c7-409f-9523-16596d8866a0" providerId="AD" clId="Web-{3CDF36D1-6B4D-46FC-90F7-BF149186A95D}" dt="2021-11-05T14:18:47.776" v="35"/>
        <pc:sldMkLst>
          <pc:docMk/>
          <pc:sldMk cId="4138551440" sldId="258"/>
        </pc:sldMkLst>
      </pc:sldChg>
      <pc:sldChg chg="add del replId">
        <pc:chgData name="Ngo,An" userId="S::ann69@drexel.edu::8f8f9c32-e5c7-409f-9523-16596d8866a0" providerId="AD" clId="Web-{3CDF36D1-6B4D-46FC-90F7-BF149186A95D}" dt="2021-11-05T14:18:47.182" v="34"/>
        <pc:sldMkLst>
          <pc:docMk/>
          <pc:sldMk cId="4189592355" sldId="259"/>
        </pc:sldMkLst>
      </pc:sldChg>
      <pc:sldChg chg="add del replId">
        <pc:chgData name="Ngo,An" userId="S::ann69@drexel.edu::8f8f9c32-e5c7-409f-9523-16596d8866a0" providerId="AD" clId="Web-{3CDF36D1-6B4D-46FC-90F7-BF149186A95D}" dt="2021-11-05T14:18:46.541" v="33"/>
        <pc:sldMkLst>
          <pc:docMk/>
          <pc:sldMk cId="578461915" sldId="260"/>
        </pc:sldMkLst>
      </pc:sldChg>
      <pc:sldChg chg="add del replId">
        <pc:chgData name="Ngo,An" userId="S::ann69@drexel.edu::8f8f9c32-e5c7-409f-9523-16596d8866a0" providerId="AD" clId="Web-{3CDF36D1-6B4D-46FC-90F7-BF149186A95D}" dt="2021-11-05T14:18:46.026" v="32"/>
        <pc:sldMkLst>
          <pc:docMk/>
          <pc:sldMk cId="1842093127" sldId="261"/>
        </pc:sldMkLst>
      </pc:sldChg>
      <pc:sldMasterChg chg="add del addSldLayout delSldLayout">
        <pc:chgData name="Ngo,An" userId="S::ann69@drexel.edu::8f8f9c32-e5c7-409f-9523-16596d8866a0" providerId="AD" clId="Web-{3CDF36D1-6B4D-46FC-90F7-BF149186A95D}" dt="2021-11-05T14:18:05.571" v="21"/>
        <pc:sldMasterMkLst>
          <pc:docMk/>
          <pc:sldMasterMk cId="2460954070" sldId="2147483660"/>
        </pc:sldMasterMkLst>
        <pc:sldLayoutChg chg="add del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Ngo,An" userId="S::ann69@drexel.edu::8f8f9c32-e5c7-409f-9523-16596d8866a0" providerId="AD" clId="Web-{3CDF36D1-6B4D-46FC-90F7-BF149186A95D}" dt="2021-11-05T14:18:05.571" v="21"/>
        <pc:sldMasterMkLst>
          <pc:docMk/>
          <pc:sldMasterMk cId="1964888979" sldId="2147483672"/>
        </pc:sldMasterMkLst>
        <pc:sldLayoutChg chg="add del mod replId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1964888979" sldId="2147483672"/>
            <pc:sldLayoutMk cId="3610014725" sldId="2147483673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1964888979" sldId="2147483672"/>
            <pc:sldLayoutMk cId="107335501" sldId="2147483674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1964888979" sldId="2147483672"/>
            <pc:sldLayoutMk cId="602962583" sldId="2147483675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1964888979" sldId="2147483672"/>
            <pc:sldLayoutMk cId="1955538973" sldId="2147483676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1964888979" sldId="2147483672"/>
            <pc:sldLayoutMk cId="687576382" sldId="2147483677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1964888979" sldId="2147483672"/>
            <pc:sldLayoutMk cId="4263746850" sldId="2147483678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1964888979" sldId="2147483672"/>
            <pc:sldLayoutMk cId="298708049" sldId="2147483679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1964888979" sldId="2147483672"/>
            <pc:sldLayoutMk cId="2842446602" sldId="2147483680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1964888979" sldId="2147483672"/>
            <pc:sldLayoutMk cId="1300904169" sldId="2147483681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1964888979" sldId="2147483672"/>
            <pc:sldLayoutMk cId="2580478820" sldId="2147483682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8:05.571" v="21"/>
          <pc:sldLayoutMkLst>
            <pc:docMk/>
            <pc:sldMasterMk cId="1964888979" sldId="2147483672"/>
            <pc:sldLayoutMk cId="3179607496" sldId="2147483683"/>
          </pc:sldLayoutMkLst>
        </pc:sldLayoutChg>
      </pc:sldMasterChg>
      <pc:sldMasterChg chg="add del addSldLayout delSldLayout modSldLayout">
        <pc:chgData name="Ngo,An" userId="S::ann69@drexel.edu::8f8f9c32-e5c7-409f-9523-16596d8866a0" providerId="AD" clId="Web-{3CDF36D1-6B4D-46FC-90F7-BF149186A95D}" dt="2021-11-05T14:17:54.774" v="19"/>
        <pc:sldMasterMkLst>
          <pc:docMk/>
          <pc:sldMasterMk cId="3339616584" sldId="2147483672"/>
        </pc:sldMasterMkLst>
        <pc:sldLayoutChg chg="add del mod replId">
          <pc:chgData name="Ngo,An" userId="S::ann69@drexel.edu::8f8f9c32-e5c7-409f-9523-16596d8866a0" providerId="AD" clId="Web-{3CDF36D1-6B4D-46FC-90F7-BF149186A95D}" dt="2021-11-05T14:17:54.774" v="19"/>
          <pc:sldLayoutMkLst>
            <pc:docMk/>
            <pc:sldMasterMk cId="3339616584" sldId="2147483672"/>
            <pc:sldLayoutMk cId="4161866017" sldId="2147483673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4.774" v="19"/>
          <pc:sldLayoutMkLst>
            <pc:docMk/>
            <pc:sldMasterMk cId="3339616584" sldId="2147483672"/>
            <pc:sldLayoutMk cId="2554201193" sldId="2147483674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4.774" v="19"/>
          <pc:sldLayoutMkLst>
            <pc:docMk/>
            <pc:sldMasterMk cId="3339616584" sldId="2147483672"/>
            <pc:sldLayoutMk cId="3499913831" sldId="2147483675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4.774" v="19"/>
          <pc:sldLayoutMkLst>
            <pc:docMk/>
            <pc:sldMasterMk cId="3339616584" sldId="2147483672"/>
            <pc:sldLayoutMk cId="4265377475" sldId="2147483676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4.774" v="19"/>
          <pc:sldLayoutMkLst>
            <pc:docMk/>
            <pc:sldMasterMk cId="3339616584" sldId="2147483672"/>
            <pc:sldLayoutMk cId="1192186898" sldId="2147483677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4.774" v="19"/>
          <pc:sldLayoutMkLst>
            <pc:docMk/>
            <pc:sldMasterMk cId="3339616584" sldId="2147483672"/>
            <pc:sldLayoutMk cId="2172831591" sldId="2147483678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4.774" v="19"/>
          <pc:sldLayoutMkLst>
            <pc:docMk/>
            <pc:sldMasterMk cId="3339616584" sldId="2147483672"/>
            <pc:sldLayoutMk cId="908631461" sldId="2147483679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4.774" v="19"/>
          <pc:sldLayoutMkLst>
            <pc:docMk/>
            <pc:sldMasterMk cId="3339616584" sldId="2147483672"/>
            <pc:sldLayoutMk cId="2262104460" sldId="2147483680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4.774" v="19"/>
          <pc:sldLayoutMkLst>
            <pc:docMk/>
            <pc:sldMasterMk cId="3339616584" sldId="2147483672"/>
            <pc:sldLayoutMk cId="2260785894" sldId="2147483681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4.774" v="19"/>
          <pc:sldLayoutMkLst>
            <pc:docMk/>
            <pc:sldMasterMk cId="3339616584" sldId="2147483672"/>
            <pc:sldLayoutMk cId="289647379" sldId="2147483682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4.774" v="19"/>
          <pc:sldLayoutMkLst>
            <pc:docMk/>
            <pc:sldMasterMk cId="3339616584" sldId="2147483672"/>
            <pc:sldLayoutMk cId="3894484254" sldId="2147483683"/>
          </pc:sldLayoutMkLst>
        </pc:sldLayoutChg>
      </pc:sldMasterChg>
      <pc:sldMasterChg chg="add del addSldLayout delSldLayout modSldLayout">
        <pc:chgData name="Ngo,An" userId="S::ann69@drexel.edu::8f8f9c32-e5c7-409f-9523-16596d8866a0" providerId="AD" clId="Web-{3CDF36D1-6B4D-46FC-90F7-BF149186A95D}" dt="2021-11-05T14:17:50.946" v="17"/>
        <pc:sldMasterMkLst>
          <pc:docMk/>
          <pc:sldMasterMk cId="3373363365" sldId="2147483672"/>
        </pc:sldMasterMkLst>
        <pc:sldLayoutChg chg="add del mod replId">
          <pc:chgData name="Ngo,An" userId="S::ann69@drexel.edu::8f8f9c32-e5c7-409f-9523-16596d8866a0" providerId="AD" clId="Web-{3CDF36D1-6B4D-46FC-90F7-BF149186A95D}" dt="2021-11-05T14:17:50.946" v="17"/>
          <pc:sldLayoutMkLst>
            <pc:docMk/>
            <pc:sldMasterMk cId="3373363365" sldId="2147483672"/>
            <pc:sldLayoutMk cId="316823147" sldId="2147483673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0.946" v="17"/>
          <pc:sldLayoutMkLst>
            <pc:docMk/>
            <pc:sldMasterMk cId="3373363365" sldId="2147483672"/>
            <pc:sldLayoutMk cId="4089724301" sldId="2147483674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0.946" v="17"/>
          <pc:sldLayoutMkLst>
            <pc:docMk/>
            <pc:sldMasterMk cId="3373363365" sldId="2147483672"/>
            <pc:sldLayoutMk cId="53997822" sldId="2147483675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0.946" v="17"/>
          <pc:sldLayoutMkLst>
            <pc:docMk/>
            <pc:sldMasterMk cId="3373363365" sldId="2147483672"/>
            <pc:sldLayoutMk cId="1793340992" sldId="2147483676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0.946" v="17"/>
          <pc:sldLayoutMkLst>
            <pc:docMk/>
            <pc:sldMasterMk cId="3373363365" sldId="2147483672"/>
            <pc:sldLayoutMk cId="796846301" sldId="2147483677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0.946" v="17"/>
          <pc:sldLayoutMkLst>
            <pc:docMk/>
            <pc:sldMasterMk cId="3373363365" sldId="2147483672"/>
            <pc:sldLayoutMk cId="250461880" sldId="2147483678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0.946" v="17"/>
          <pc:sldLayoutMkLst>
            <pc:docMk/>
            <pc:sldMasterMk cId="3373363365" sldId="2147483672"/>
            <pc:sldLayoutMk cId="1979239631" sldId="2147483679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0.946" v="17"/>
          <pc:sldLayoutMkLst>
            <pc:docMk/>
            <pc:sldMasterMk cId="3373363365" sldId="2147483672"/>
            <pc:sldLayoutMk cId="566073219" sldId="2147483680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0.946" v="17"/>
          <pc:sldLayoutMkLst>
            <pc:docMk/>
            <pc:sldMasterMk cId="3373363365" sldId="2147483672"/>
            <pc:sldLayoutMk cId="1586926308" sldId="2147483681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0.946" v="17"/>
          <pc:sldLayoutMkLst>
            <pc:docMk/>
            <pc:sldMasterMk cId="3373363365" sldId="2147483672"/>
            <pc:sldLayoutMk cId="260663718" sldId="2147483682"/>
          </pc:sldLayoutMkLst>
        </pc:sldLayoutChg>
        <pc:sldLayoutChg chg="add del mod replId">
          <pc:chgData name="Ngo,An" userId="S::ann69@drexel.edu::8f8f9c32-e5c7-409f-9523-16596d8866a0" providerId="AD" clId="Web-{3CDF36D1-6B4D-46FC-90F7-BF149186A95D}" dt="2021-11-05T14:17:50.946" v="17"/>
          <pc:sldLayoutMkLst>
            <pc:docMk/>
            <pc:sldMasterMk cId="3373363365" sldId="2147483672"/>
            <pc:sldLayoutMk cId="236180801" sldId="2147483683"/>
          </pc:sldLayoutMkLst>
        </pc:sldLayoutChg>
      </pc:sldMasterChg>
    </pc:docChg>
  </pc:docChgLst>
  <pc:docChgLst>
    <pc:chgData name="Ngo,An" userId="8f8f9c32-e5c7-409f-9523-16596d8866a0" providerId="ADAL" clId="{4BE757B2-E57B-D944-894A-AD0F9846113F}"/>
    <pc:docChg chg="modSld">
      <pc:chgData name="Ngo,An" userId="8f8f9c32-e5c7-409f-9523-16596d8866a0" providerId="ADAL" clId="{4BE757B2-E57B-D944-894A-AD0F9846113F}" dt="2021-11-05T19:58:48.941" v="66" actId="20577"/>
      <pc:docMkLst>
        <pc:docMk/>
      </pc:docMkLst>
      <pc:sldChg chg="modNotesTx">
        <pc:chgData name="Ngo,An" userId="8f8f9c32-e5c7-409f-9523-16596d8866a0" providerId="ADAL" clId="{4BE757B2-E57B-D944-894A-AD0F9846113F}" dt="2021-11-05T19:58:48.941" v="66" actId="20577"/>
        <pc:sldMkLst>
          <pc:docMk/>
          <pc:sldMk cId="1673377492" sldId="283"/>
        </pc:sldMkLst>
      </pc:sldChg>
    </pc:docChg>
  </pc:docChgLst>
  <pc:docChgLst>
    <pc:chgData name="Le,Tram" userId="S::ttl43@drexel.edu::09b4efff-35f5-41e0-afd4-889a24f20097" providerId="AD" clId="Web-{102A92A1-5AD4-4C4D-B397-5829400FDF57}"/>
    <pc:docChg chg="modSld">
      <pc:chgData name="Le,Tram" userId="S::ttl43@drexel.edu::09b4efff-35f5-41e0-afd4-889a24f20097" providerId="AD" clId="Web-{102A92A1-5AD4-4C4D-B397-5829400FDF57}" dt="2021-11-05T15:22:57.300" v="17" actId="1076"/>
      <pc:docMkLst>
        <pc:docMk/>
      </pc:docMkLst>
      <pc:sldChg chg="modSp">
        <pc:chgData name="Le,Tram" userId="S::ttl43@drexel.edu::09b4efff-35f5-41e0-afd4-889a24f20097" providerId="AD" clId="Web-{102A92A1-5AD4-4C4D-B397-5829400FDF57}" dt="2021-11-05T15:22:57.300" v="17" actId="1076"/>
        <pc:sldMkLst>
          <pc:docMk/>
          <pc:sldMk cId="2470763400" sldId="261"/>
        </pc:sldMkLst>
        <pc:spChg chg="mod">
          <ac:chgData name="Le,Tram" userId="S::ttl43@drexel.edu::09b4efff-35f5-41e0-afd4-889a24f20097" providerId="AD" clId="Web-{102A92A1-5AD4-4C4D-B397-5829400FDF57}" dt="2021-11-05T15:22:13.143" v="12" actId="20577"/>
          <ac:spMkLst>
            <pc:docMk/>
            <pc:sldMk cId="2470763400" sldId="261"/>
            <ac:spMk id="2" creationId="{DD7B9ED8-AB7F-48C9-99F2-E0C2699FED38}"/>
          </ac:spMkLst>
        </pc:spChg>
        <pc:spChg chg="mod">
          <ac:chgData name="Le,Tram" userId="S::ttl43@drexel.edu::09b4efff-35f5-41e0-afd4-889a24f20097" providerId="AD" clId="Web-{102A92A1-5AD4-4C4D-B397-5829400FDF57}" dt="2021-11-05T15:22:04.393" v="11" actId="14100"/>
          <ac:spMkLst>
            <pc:docMk/>
            <pc:sldMk cId="2470763400" sldId="261"/>
            <ac:spMk id="7" creationId="{0E204244-5EE4-4819-9DDA-06B6B219BFA1}"/>
          </ac:spMkLst>
        </pc:spChg>
        <pc:spChg chg="mod">
          <ac:chgData name="Le,Tram" userId="S::ttl43@drexel.edu::09b4efff-35f5-41e0-afd4-889a24f20097" providerId="AD" clId="Web-{102A92A1-5AD4-4C4D-B397-5829400FDF57}" dt="2021-11-05T15:21:56.174" v="10" actId="1076"/>
          <ac:spMkLst>
            <pc:docMk/>
            <pc:sldMk cId="2470763400" sldId="261"/>
            <ac:spMk id="8" creationId="{04584F3A-099C-4C3A-AA57-058D4D8760C1}"/>
          </ac:spMkLst>
        </pc:spChg>
        <pc:spChg chg="mod">
          <ac:chgData name="Le,Tram" userId="S::ttl43@drexel.edu::09b4efff-35f5-41e0-afd4-889a24f20097" providerId="AD" clId="Web-{102A92A1-5AD4-4C4D-B397-5829400FDF57}" dt="2021-11-05T15:22:22.580" v="15" actId="14100"/>
          <ac:spMkLst>
            <pc:docMk/>
            <pc:sldMk cId="2470763400" sldId="261"/>
            <ac:spMk id="25" creationId="{9C49B605-2416-4081-B2FF-F43A0345B5A2}"/>
          </ac:spMkLst>
        </pc:spChg>
        <pc:picChg chg="mod">
          <ac:chgData name="Le,Tram" userId="S::ttl43@drexel.edu::09b4efff-35f5-41e0-afd4-889a24f20097" providerId="AD" clId="Web-{102A92A1-5AD4-4C4D-B397-5829400FDF57}" dt="2021-11-05T15:22:57.300" v="17" actId="1076"/>
          <ac:picMkLst>
            <pc:docMk/>
            <pc:sldMk cId="2470763400" sldId="261"/>
            <ac:picMk id="6" creationId="{CB144E28-DDFC-4086-9F96-575EEF0B816B}"/>
          </ac:picMkLst>
        </pc:picChg>
      </pc:sldChg>
    </pc:docChg>
  </pc:docChgLst>
  <pc:docChgLst>
    <pc:chgData name="Ngo,An" userId="S::ann69@drexel.edu::8f8f9c32-e5c7-409f-9523-16596d8866a0" providerId="AD" clId="Web-{9111CAD0-878D-4FE6-8968-CE9E9750E127}"/>
    <pc:docChg chg="modSld">
      <pc:chgData name="Ngo,An" userId="S::ann69@drexel.edu::8f8f9c32-e5c7-409f-9523-16596d8866a0" providerId="AD" clId="Web-{9111CAD0-878D-4FE6-8968-CE9E9750E127}" dt="2021-11-05T14:35:01.575" v="14" actId="1076"/>
      <pc:docMkLst>
        <pc:docMk/>
      </pc:docMkLst>
      <pc:sldChg chg="addSp delSp modSp">
        <pc:chgData name="Ngo,An" userId="S::ann69@drexel.edu::8f8f9c32-e5c7-409f-9523-16596d8866a0" providerId="AD" clId="Web-{9111CAD0-878D-4FE6-8968-CE9E9750E127}" dt="2021-11-05T14:35:01.575" v="14" actId="1076"/>
        <pc:sldMkLst>
          <pc:docMk/>
          <pc:sldMk cId="898206469" sldId="256"/>
        </pc:sldMkLst>
        <pc:picChg chg="add mod">
          <ac:chgData name="Ngo,An" userId="S::ann69@drexel.edu::8f8f9c32-e5c7-409f-9523-16596d8866a0" providerId="AD" clId="Web-{9111CAD0-878D-4FE6-8968-CE9E9750E127}" dt="2021-11-05T14:35:01.575" v="14" actId="1076"/>
          <ac:picMkLst>
            <pc:docMk/>
            <pc:sldMk cId="898206469" sldId="256"/>
            <ac:picMk id="11" creationId="{81E69D30-DCCF-4A24-9F63-AD1D8690CD3F}"/>
          </ac:picMkLst>
        </pc:picChg>
        <pc:picChg chg="add del mod">
          <ac:chgData name="Ngo,An" userId="S::ann69@drexel.edu::8f8f9c32-e5c7-409f-9523-16596d8866a0" providerId="AD" clId="Web-{9111CAD0-878D-4FE6-8968-CE9E9750E127}" dt="2021-11-05T14:34:29.855" v="5"/>
          <ac:picMkLst>
            <pc:docMk/>
            <pc:sldMk cId="898206469" sldId="256"/>
            <ac:picMk id="12" creationId="{EF07A243-C65A-40A2-93B8-40DC3417C13A}"/>
          </ac:picMkLst>
        </pc:picChg>
        <pc:picChg chg="add mod modCrop">
          <ac:chgData name="Ngo,An" userId="S::ann69@drexel.edu::8f8f9c32-e5c7-409f-9523-16596d8866a0" providerId="AD" clId="Web-{9111CAD0-878D-4FE6-8968-CE9E9750E127}" dt="2021-11-05T14:34:58.106" v="12" actId="1076"/>
          <ac:picMkLst>
            <pc:docMk/>
            <pc:sldMk cId="898206469" sldId="256"/>
            <ac:picMk id="13" creationId="{D0367D15-F7D9-4EAD-A7D7-11C307FC9A24}"/>
          </ac:picMkLst>
        </pc:picChg>
      </pc:sldChg>
    </pc:docChg>
  </pc:docChgLst>
  <pc:docChgLst>
    <pc:chgData name="Jain,Medhavi" userId="80a10111-77b6-4549-a729-6f2dce30cb54" providerId="ADAL" clId="{403CBC8E-1568-1143-9747-8C28025F42C9}"/>
    <pc:docChg chg="undo custSel modSld sldOrd">
      <pc:chgData name="Jain,Medhavi" userId="80a10111-77b6-4549-a729-6f2dce30cb54" providerId="ADAL" clId="{403CBC8E-1568-1143-9747-8C28025F42C9}" dt="2021-11-05T19:31:16.287" v="526" actId="478"/>
      <pc:docMkLst>
        <pc:docMk/>
      </pc:docMkLst>
      <pc:sldChg chg="modSp">
        <pc:chgData name="Jain,Medhavi" userId="80a10111-77b6-4549-a729-6f2dce30cb54" providerId="ADAL" clId="{403CBC8E-1568-1143-9747-8C28025F42C9}" dt="2021-11-05T19:06:00.971" v="392" actId="20577"/>
        <pc:sldMkLst>
          <pc:docMk/>
          <pc:sldMk cId="348419036" sldId="257"/>
        </pc:sldMkLst>
        <pc:spChg chg="mod">
          <ac:chgData name="Jain,Medhavi" userId="80a10111-77b6-4549-a729-6f2dce30cb54" providerId="ADAL" clId="{403CBC8E-1568-1143-9747-8C28025F42C9}" dt="2021-11-05T19:06:00.971" v="392" actId="20577"/>
          <ac:spMkLst>
            <pc:docMk/>
            <pc:sldMk cId="348419036" sldId="257"/>
            <ac:spMk id="27" creationId="{A0CBAE53-D9A8-1D4A-8A12-890E6B414343}"/>
          </ac:spMkLst>
        </pc:spChg>
      </pc:sldChg>
      <pc:sldChg chg="addSp">
        <pc:chgData name="Jain,Medhavi" userId="80a10111-77b6-4549-a729-6f2dce30cb54" providerId="ADAL" clId="{403CBC8E-1568-1143-9747-8C28025F42C9}" dt="2021-11-05T19:07:08.747" v="406"/>
        <pc:sldMkLst>
          <pc:docMk/>
          <pc:sldMk cId="2579782310" sldId="258"/>
        </pc:sldMkLst>
        <pc:grpChg chg="add">
          <ac:chgData name="Jain,Medhavi" userId="80a10111-77b6-4549-a729-6f2dce30cb54" providerId="ADAL" clId="{403CBC8E-1568-1143-9747-8C28025F42C9}" dt="2021-11-05T19:07:08.747" v="406"/>
          <ac:grpSpMkLst>
            <pc:docMk/>
            <pc:sldMk cId="2579782310" sldId="258"/>
            <ac:grpSpMk id="8" creationId="{0560D2E6-DE42-774C-AEF7-A24793FFC66A}"/>
          </ac:grpSpMkLst>
        </pc:grpChg>
      </pc:sldChg>
      <pc:sldChg chg="addSp modSp">
        <pc:chgData name="Jain,Medhavi" userId="80a10111-77b6-4549-a729-6f2dce30cb54" providerId="ADAL" clId="{403CBC8E-1568-1143-9747-8C28025F42C9}" dt="2021-11-05T19:06:58.441" v="402"/>
        <pc:sldMkLst>
          <pc:docMk/>
          <pc:sldMk cId="910200714" sldId="260"/>
        </pc:sldMkLst>
        <pc:grpChg chg="add">
          <ac:chgData name="Jain,Medhavi" userId="80a10111-77b6-4549-a729-6f2dce30cb54" providerId="ADAL" clId="{403CBC8E-1568-1143-9747-8C28025F42C9}" dt="2021-11-05T19:06:58.441" v="402"/>
          <ac:grpSpMkLst>
            <pc:docMk/>
            <pc:sldMk cId="910200714" sldId="260"/>
            <ac:grpSpMk id="9" creationId="{B4026F39-413D-084A-812A-A6DBD219E975}"/>
          </ac:grpSpMkLst>
        </pc:grpChg>
        <pc:picChg chg="mod">
          <ac:chgData name="Jain,Medhavi" userId="80a10111-77b6-4549-a729-6f2dce30cb54" providerId="ADAL" clId="{403CBC8E-1568-1143-9747-8C28025F42C9}" dt="2021-11-05T19:06:57.350" v="401" actId="1076"/>
          <ac:picMkLst>
            <pc:docMk/>
            <pc:sldMk cId="910200714" sldId="260"/>
            <ac:picMk id="12" creationId="{829AFAF0-9AE9-7947-80C0-E3B223386C7D}"/>
          </ac:picMkLst>
        </pc:picChg>
      </pc:sldChg>
      <pc:sldChg chg="addSp">
        <pc:chgData name="Jain,Medhavi" userId="80a10111-77b6-4549-a729-6f2dce30cb54" providerId="ADAL" clId="{403CBC8E-1568-1143-9747-8C28025F42C9}" dt="2021-11-05T19:07:02.155" v="403"/>
        <pc:sldMkLst>
          <pc:docMk/>
          <pc:sldMk cId="2470763400" sldId="261"/>
        </pc:sldMkLst>
        <pc:grpChg chg="add">
          <ac:chgData name="Jain,Medhavi" userId="80a10111-77b6-4549-a729-6f2dce30cb54" providerId="ADAL" clId="{403CBC8E-1568-1143-9747-8C28025F42C9}" dt="2021-11-05T19:07:02.155" v="403"/>
          <ac:grpSpMkLst>
            <pc:docMk/>
            <pc:sldMk cId="2470763400" sldId="261"/>
            <ac:grpSpMk id="17" creationId="{371F29E0-9AD9-884A-BEC1-16265CE3566F}"/>
          </ac:grpSpMkLst>
        </pc:grpChg>
      </pc:sldChg>
      <pc:sldChg chg="addSp modSp ord">
        <pc:chgData name="Jain,Medhavi" userId="80a10111-77b6-4549-a729-6f2dce30cb54" providerId="ADAL" clId="{403CBC8E-1568-1143-9747-8C28025F42C9}" dt="2021-11-05T19:13:39.633" v="491"/>
        <pc:sldMkLst>
          <pc:docMk/>
          <pc:sldMk cId="2668765258" sldId="263"/>
        </pc:sldMkLst>
        <pc:spChg chg="mod">
          <ac:chgData name="Jain,Medhavi" userId="80a10111-77b6-4549-a729-6f2dce30cb54" providerId="ADAL" clId="{403CBC8E-1568-1143-9747-8C28025F42C9}" dt="2021-11-05T19:13:28.948" v="490" actId="1076"/>
          <ac:spMkLst>
            <pc:docMk/>
            <pc:sldMk cId="2668765258" sldId="263"/>
            <ac:spMk id="4" creationId="{E7515536-9D1D-461D-896D-B549D313EA03}"/>
          </ac:spMkLst>
        </pc:spChg>
        <pc:spChg chg="mod">
          <ac:chgData name="Jain,Medhavi" userId="80a10111-77b6-4549-a729-6f2dce30cb54" providerId="ADAL" clId="{403CBC8E-1568-1143-9747-8C28025F42C9}" dt="2021-11-05T19:13:27.941" v="489" actId="20577"/>
          <ac:spMkLst>
            <pc:docMk/>
            <pc:sldMk cId="2668765258" sldId="263"/>
            <ac:spMk id="15" creationId="{C8754714-D449-4541-B1C2-2A14194CB472}"/>
          </ac:spMkLst>
        </pc:spChg>
        <pc:grpChg chg="add">
          <ac:chgData name="Jain,Medhavi" userId="80a10111-77b6-4549-a729-6f2dce30cb54" providerId="ADAL" clId="{403CBC8E-1568-1143-9747-8C28025F42C9}" dt="2021-11-05T19:07:51.845" v="412"/>
          <ac:grpSpMkLst>
            <pc:docMk/>
            <pc:sldMk cId="2668765258" sldId="263"/>
            <ac:grpSpMk id="17" creationId="{B2683676-5259-6E45-9622-748664360F7F}"/>
          </ac:grpSpMkLst>
        </pc:grpChg>
      </pc:sldChg>
      <pc:sldChg chg="addSp">
        <pc:chgData name="Jain,Medhavi" userId="80a10111-77b6-4549-a729-6f2dce30cb54" providerId="ADAL" clId="{403CBC8E-1568-1143-9747-8C28025F42C9}" dt="2021-11-05T19:08:10.133" v="436"/>
        <pc:sldMkLst>
          <pc:docMk/>
          <pc:sldMk cId="4012664918" sldId="268"/>
        </pc:sldMkLst>
        <pc:grpChg chg="add">
          <ac:chgData name="Jain,Medhavi" userId="80a10111-77b6-4549-a729-6f2dce30cb54" providerId="ADAL" clId="{403CBC8E-1568-1143-9747-8C28025F42C9}" dt="2021-11-05T19:08:10.133" v="436"/>
          <ac:grpSpMkLst>
            <pc:docMk/>
            <pc:sldMk cId="4012664918" sldId="268"/>
            <ac:grpSpMk id="11" creationId="{0F171746-5B5D-E64B-BE40-22B9054A4127}"/>
          </ac:grpSpMkLst>
        </pc:grpChg>
      </pc:sldChg>
      <pc:sldChg chg="addSp">
        <pc:chgData name="Jain,Medhavi" userId="80a10111-77b6-4549-a729-6f2dce30cb54" providerId="ADAL" clId="{403CBC8E-1568-1143-9747-8C28025F42C9}" dt="2021-11-05T19:08:54.422" v="459"/>
        <pc:sldMkLst>
          <pc:docMk/>
          <pc:sldMk cId="2846495487" sldId="274"/>
        </pc:sldMkLst>
        <pc:grpChg chg="add">
          <ac:chgData name="Jain,Medhavi" userId="80a10111-77b6-4549-a729-6f2dce30cb54" providerId="ADAL" clId="{403CBC8E-1568-1143-9747-8C28025F42C9}" dt="2021-11-05T19:08:54.422" v="459"/>
          <ac:grpSpMkLst>
            <pc:docMk/>
            <pc:sldMk cId="2846495487" sldId="274"/>
            <ac:grpSpMk id="11" creationId="{E58741CF-B1E2-9046-A2B3-531F0FB42732}"/>
          </ac:grpSpMkLst>
        </pc:grpChg>
      </pc:sldChg>
      <pc:sldChg chg="addSp delSp modSp">
        <pc:chgData name="Jain,Medhavi" userId="80a10111-77b6-4549-a729-6f2dce30cb54" providerId="ADAL" clId="{403CBC8E-1568-1143-9747-8C28025F42C9}" dt="2021-11-05T19:08:43.007" v="458" actId="478"/>
        <pc:sldMkLst>
          <pc:docMk/>
          <pc:sldMk cId="155120498" sldId="280"/>
        </pc:sldMkLst>
        <pc:grpChg chg="add del mod">
          <ac:chgData name="Jain,Medhavi" userId="80a10111-77b6-4549-a729-6f2dce30cb54" providerId="ADAL" clId="{403CBC8E-1568-1143-9747-8C28025F42C9}" dt="2021-11-05T19:08:43.007" v="458" actId="478"/>
          <ac:grpSpMkLst>
            <pc:docMk/>
            <pc:sldMk cId="155120498" sldId="280"/>
            <ac:grpSpMk id="14" creationId="{3C423F82-B9A4-0742-8F05-F364E4DAF282}"/>
          </ac:grpSpMkLst>
        </pc:grpChg>
        <pc:picChg chg="mod">
          <ac:chgData name="Jain,Medhavi" userId="80a10111-77b6-4549-a729-6f2dce30cb54" providerId="ADAL" clId="{403CBC8E-1568-1143-9747-8C28025F42C9}" dt="2021-11-05T19:08:39.933" v="457" actId="1076"/>
          <ac:picMkLst>
            <pc:docMk/>
            <pc:sldMk cId="155120498" sldId="280"/>
            <ac:picMk id="13" creationId="{D0367D15-F7D9-4EAD-A7D7-11C307FC9A24}"/>
          </ac:picMkLst>
        </pc:picChg>
      </pc:sldChg>
      <pc:sldChg chg="addSp">
        <pc:chgData name="Jain,Medhavi" userId="80a10111-77b6-4549-a729-6f2dce30cb54" providerId="ADAL" clId="{403CBC8E-1568-1143-9747-8C28025F42C9}" dt="2021-11-05T19:08:17.496" v="438"/>
        <pc:sldMkLst>
          <pc:docMk/>
          <pc:sldMk cId="1580726030" sldId="281"/>
        </pc:sldMkLst>
        <pc:grpChg chg="add">
          <ac:chgData name="Jain,Medhavi" userId="80a10111-77b6-4549-a729-6f2dce30cb54" providerId="ADAL" clId="{403CBC8E-1568-1143-9747-8C28025F42C9}" dt="2021-11-05T19:08:17.496" v="438"/>
          <ac:grpSpMkLst>
            <pc:docMk/>
            <pc:sldMk cId="1580726030" sldId="281"/>
            <ac:grpSpMk id="11" creationId="{7F53486E-DC4B-3E47-8814-88165475A90A}"/>
          </ac:grpSpMkLst>
        </pc:grpChg>
      </pc:sldChg>
      <pc:sldChg chg="addSp">
        <pc:chgData name="Jain,Medhavi" userId="80a10111-77b6-4549-a729-6f2dce30cb54" providerId="ADAL" clId="{403CBC8E-1568-1143-9747-8C28025F42C9}" dt="2021-11-05T19:08:13.088" v="437"/>
        <pc:sldMkLst>
          <pc:docMk/>
          <pc:sldMk cId="3750912894" sldId="282"/>
        </pc:sldMkLst>
        <pc:grpChg chg="add">
          <ac:chgData name="Jain,Medhavi" userId="80a10111-77b6-4549-a729-6f2dce30cb54" providerId="ADAL" clId="{403CBC8E-1568-1143-9747-8C28025F42C9}" dt="2021-11-05T19:08:13.088" v="437"/>
          <ac:grpSpMkLst>
            <pc:docMk/>
            <pc:sldMk cId="3750912894" sldId="282"/>
            <ac:grpSpMk id="9" creationId="{BB9CEF19-734A-CD45-998E-4F3160F19667}"/>
          </ac:grpSpMkLst>
        </pc:grpChg>
      </pc:sldChg>
      <pc:sldChg chg="addSp modSp">
        <pc:chgData name="Jain,Medhavi" userId="80a10111-77b6-4549-a729-6f2dce30cb54" providerId="ADAL" clId="{403CBC8E-1568-1143-9747-8C28025F42C9}" dt="2021-11-05T19:07:28.103" v="410" actId="1076"/>
        <pc:sldMkLst>
          <pc:docMk/>
          <pc:sldMk cId="1673377492" sldId="283"/>
        </pc:sldMkLst>
        <pc:grpChg chg="add">
          <ac:chgData name="Jain,Medhavi" userId="80a10111-77b6-4549-a729-6f2dce30cb54" providerId="ADAL" clId="{403CBC8E-1568-1143-9747-8C28025F42C9}" dt="2021-11-05T19:07:13.980" v="407"/>
          <ac:grpSpMkLst>
            <pc:docMk/>
            <pc:sldMk cId="1673377492" sldId="283"/>
            <ac:grpSpMk id="11" creationId="{BA2833AF-077D-164E-B81A-92EBD8059B1B}"/>
          </ac:grpSpMkLst>
        </pc:grpChg>
        <pc:picChg chg="mod">
          <ac:chgData name="Jain,Medhavi" userId="80a10111-77b6-4549-a729-6f2dce30cb54" providerId="ADAL" clId="{403CBC8E-1568-1143-9747-8C28025F42C9}" dt="2021-11-05T19:07:28.103" v="410" actId="1076"/>
          <ac:picMkLst>
            <pc:docMk/>
            <pc:sldMk cId="1673377492" sldId="283"/>
            <ac:picMk id="4" creationId="{611DC269-4A9C-E246-845A-6F8DFF980C10}"/>
          </ac:picMkLst>
        </pc:picChg>
        <pc:picChg chg="mod">
          <ac:chgData name="Jain,Medhavi" userId="80a10111-77b6-4549-a729-6f2dce30cb54" providerId="ADAL" clId="{403CBC8E-1568-1143-9747-8C28025F42C9}" dt="2021-11-05T19:07:22.036" v="409" actId="1076"/>
          <ac:picMkLst>
            <pc:docMk/>
            <pc:sldMk cId="1673377492" sldId="283"/>
            <ac:picMk id="20" creationId="{AEE64948-61EF-444B-AC1B-58A3736E2993}"/>
          </ac:picMkLst>
        </pc:picChg>
      </pc:sldChg>
      <pc:sldChg chg="addSp modSp">
        <pc:chgData name="Jain,Medhavi" userId="80a10111-77b6-4549-a729-6f2dce30cb54" providerId="ADAL" clId="{403CBC8E-1568-1143-9747-8C28025F42C9}" dt="2021-11-05T19:08:06.308" v="435" actId="1038"/>
        <pc:sldMkLst>
          <pc:docMk/>
          <pc:sldMk cId="1333429885" sldId="284"/>
        </pc:sldMkLst>
        <pc:spChg chg="mod">
          <ac:chgData name="Jain,Medhavi" userId="80a10111-77b6-4549-a729-6f2dce30cb54" providerId="ADAL" clId="{403CBC8E-1568-1143-9747-8C28025F42C9}" dt="2021-11-05T19:08:06.308" v="435" actId="1038"/>
          <ac:spMkLst>
            <pc:docMk/>
            <pc:sldMk cId="1333429885" sldId="284"/>
            <ac:spMk id="8" creationId="{C7C470D7-88D0-4467-B206-AB94E82ADC4E}"/>
          </ac:spMkLst>
        </pc:spChg>
        <pc:grpChg chg="add">
          <ac:chgData name="Jain,Medhavi" userId="80a10111-77b6-4549-a729-6f2dce30cb54" providerId="ADAL" clId="{403CBC8E-1568-1143-9747-8C28025F42C9}" dt="2021-11-05T19:07:56.470" v="413"/>
          <ac:grpSpMkLst>
            <pc:docMk/>
            <pc:sldMk cId="1333429885" sldId="284"/>
            <ac:grpSpMk id="14" creationId="{5FB091D2-A909-AF49-8810-A40E21D5412A}"/>
          </ac:grpSpMkLst>
        </pc:grpChg>
        <pc:picChg chg="mod">
          <ac:chgData name="Jain,Medhavi" userId="80a10111-77b6-4549-a729-6f2dce30cb54" providerId="ADAL" clId="{403CBC8E-1568-1143-9747-8C28025F42C9}" dt="2021-11-05T19:08:01.584" v="424" actId="1038"/>
          <ac:picMkLst>
            <pc:docMk/>
            <pc:sldMk cId="1333429885" sldId="284"/>
            <ac:picMk id="11" creationId="{0B1BDDBD-6C04-48B9-B348-832CA37F4856}"/>
          </ac:picMkLst>
        </pc:picChg>
      </pc:sldChg>
      <pc:sldChg chg="addSp delSp modSp">
        <pc:chgData name="Jain,Medhavi" userId="80a10111-77b6-4549-a729-6f2dce30cb54" providerId="ADAL" clId="{403CBC8E-1568-1143-9747-8C28025F42C9}" dt="2021-11-05T19:07:05.729" v="405"/>
        <pc:sldMkLst>
          <pc:docMk/>
          <pc:sldMk cId="2546951402" sldId="285"/>
        </pc:sldMkLst>
        <pc:spChg chg="mod">
          <ac:chgData name="Jain,Medhavi" userId="80a10111-77b6-4549-a729-6f2dce30cb54" providerId="ADAL" clId="{403CBC8E-1568-1143-9747-8C28025F42C9}" dt="2021-11-05T19:05:10.268" v="360" actId="20577"/>
          <ac:spMkLst>
            <pc:docMk/>
            <pc:sldMk cId="2546951402" sldId="285"/>
            <ac:spMk id="27" creationId="{A0CBAE53-D9A8-1D4A-8A12-890E6B414343}"/>
          </ac:spMkLst>
        </pc:spChg>
        <pc:grpChg chg="del mod">
          <ac:chgData name="Jain,Medhavi" userId="80a10111-77b6-4549-a729-6f2dce30cb54" providerId="ADAL" clId="{403CBC8E-1568-1143-9747-8C28025F42C9}" dt="2021-11-05T19:07:04.758" v="404" actId="478"/>
          <ac:grpSpMkLst>
            <pc:docMk/>
            <pc:sldMk cId="2546951402" sldId="285"/>
            <ac:grpSpMk id="16" creationId="{68DC0C98-FA85-824A-A031-C4CF66312D43}"/>
          </ac:grpSpMkLst>
        </pc:grpChg>
        <pc:grpChg chg="add">
          <ac:chgData name="Jain,Medhavi" userId="80a10111-77b6-4549-a729-6f2dce30cb54" providerId="ADAL" clId="{403CBC8E-1568-1143-9747-8C28025F42C9}" dt="2021-11-05T19:07:05.729" v="405"/>
          <ac:grpSpMkLst>
            <pc:docMk/>
            <pc:sldMk cId="2546951402" sldId="285"/>
            <ac:grpSpMk id="23" creationId="{3D8CCA22-836F-804E-9A3C-E8499D9E1E88}"/>
          </ac:grpSpMkLst>
        </pc:grpChg>
        <pc:picChg chg="mod">
          <ac:chgData name="Jain,Medhavi" userId="80a10111-77b6-4549-a729-6f2dce30cb54" providerId="ADAL" clId="{403CBC8E-1568-1143-9747-8C28025F42C9}" dt="2021-11-05T18:58:54.595" v="3" actId="1076"/>
          <ac:picMkLst>
            <pc:docMk/>
            <pc:sldMk cId="2546951402" sldId="285"/>
            <ac:picMk id="3" creationId="{BFCA44C6-A43D-4EA5-B55F-36C5746079FA}"/>
          </ac:picMkLst>
        </pc:picChg>
      </pc:sldChg>
      <pc:sldChg chg="addSp">
        <pc:chgData name="Jain,Medhavi" userId="80a10111-77b6-4549-a729-6f2dce30cb54" providerId="ADAL" clId="{403CBC8E-1568-1143-9747-8C28025F42C9}" dt="2021-11-05T19:07:48.512" v="411"/>
        <pc:sldMkLst>
          <pc:docMk/>
          <pc:sldMk cId="1587384139" sldId="286"/>
        </pc:sldMkLst>
        <pc:grpChg chg="add">
          <ac:chgData name="Jain,Medhavi" userId="80a10111-77b6-4549-a729-6f2dce30cb54" providerId="ADAL" clId="{403CBC8E-1568-1143-9747-8C28025F42C9}" dt="2021-11-05T19:07:48.512" v="411"/>
          <ac:grpSpMkLst>
            <pc:docMk/>
            <pc:sldMk cId="1587384139" sldId="286"/>
            <ac:grpSpMk id="8" creationId="{C80638A8-5E4E-664C-A349-8035FC9F2412}"/>
          </ac:grpSpMkLst>
        </pc:grpChg>
      </pc:sldChg>
      <pc:sldChg chg="modSp">
        <pc:chgData name="Jain,Medhavi" userId="80a10111-77b6-4549-a729-6f2dce30cb54" providerId="ADAL" clId="{403CBC8E-1568-1143-9747-8C28025F42C9}" dt="2021-11-05T19:25:27.399" v="492" actId="1076"/>
        <pc:sldMkLst>
          <pc:docMk/>
          <pc:sldMk cId="3425546859" sldId="287"/>
        </pc:sldMkLst>
        <pc:graphicFrameChg chg="mod">
          <ac:chgData name="Jain,Medhavi" userId="80a10111-77b6-4549-a729-6f2dce30cb54" providerId="ADAL" clId="{403CBC8E-1568-1143-9747-8C28025F42C9}" dt="2021-11-05T19:25:27.399" v="492" actId="1076"/>
          <ac:graphicFrameMkLst>
            <pc:docMk/>
            <pc:sldMk cId="3425546859" sldId="287"/>
            <ac:graphicFrameMk id="3" creationId="{5558F720-4EAC-CB49-B85D-244C2273CEEF}"/>
          </ac:graphicFrameMkLst>
        </pc:graphicFrameChg>
      </pc:sldChg>
      <pc:sldChg chg="addSp delSp modSp">
        <pc:chgData name="Jain,Medhavi" userId="80a10111-77b6-4549-a729-6f2dce30cb54" providerId="ADAL" clId="{403CBC8E-1568-1143-9747-8C28025F42C9}" dt="2021-11-05T19:31:16.287" v="526" actId="478"/>
        <pc:sldMkLst>
          <pc:docMk/>
          <pc:sldMk cId="1360851587" sldId="289"/>
        </pc:sldMkLst>
        <pc:spChg chg="mod">
          <ac:chgData name="Jain,Medhavi" userId="80a10111-77b6-4549-a729-6f2dce30cb54" providerId="ADAL" clId="{403CBC8E-1568-1143-9747-8C28025F42C9}" dt="2021-11-05T19:30:03.147" v="523" actId="1076"/>
          <ac:spMkLst>
            <pc:docMk/>
            <pc:sldMk cId="1360851587" sldId="289"/>
            <ac:spMk id="2" creationId="{501F56A9-2BF7-4D5C-934B-F93A9699E6AB}"/>
          </ac:spMkLst>
        </pc:spChg>
        <pc:spChg chg="mod">
          <ac:chgData name="Jain,Medhavi" userId="80a10111-77b6-4549-a729-6f2dce30cb54" providerId="ADAL" clId="{403CBC8E-1568-1143-9747-8C28025F42C9}" dt="2021-11-05T19:30:14.391" v="525" actId="1076"/>
          <ac:spMkLst>
            <pc:docMk/>
            <pc:sldMk cId="1360851587" sldId="289"/>
            <ac:spMk id="3" creationId="{DF8FBD58-CD8F-46A2-A052-36B148B22E8A}"/>
          </ac:spMkLst>
        </pc:spChg>
        <pc:spChg chg="mod">
          <ac:chgData name="Jain,Medhavi" userId="80a10111-77b6-4549-a729-6f2dce30cb54" providerId="ADAL" clId="{403CBC8E-1568-1143-9747-8C28025F42C9}" dt="2021-11-05T19:29:59.017" v="522" actId="1076"/>
          <ac:spMkLst>
            <pc:docMk/>
            <pc:sldMk cId="1360851587" sldId="289"/>
            <ac:spMk id="44" creationId="{7D5AA36B-F382-4211-B84D-05ABFE9AF81B}"/>
          </ac:spMkLst>
        </pc:spChg>
        <pc:spChg chg="mod">
          <ac:chgData name="Jain,Medhavi" userId="80a10111-77b6-4549-a729-6f2dce30cb54" providerId="ADAL" clId="{403CBC8E-1568-1143-9747-8C28025F42C9}" dt="2021-11-05T19:30:10.455" v="524" actId="1076"/>
          <ac:spMkLst>
            <pc:docMk/>
            <pc:sldMk cId="1360851587" sldId="289"/>
            <ac:spMk id="50" creationId="{C803F925-0394-486C-B469-328B6695C135}"/>
          </ac:spMkLst>
        </pc:spChg>
        <pc:spChg chg="del">
          <ac:chgData name="Jain,Medhavi" userId="80a10111-77b6-4549-a729-6f2dce30cb54" providerId="ADAL" clId="{403CBC8E-1568-1143-9747-8C28025F42C9}" dt="2021-11-05T19:31:16.287" v="526" actId="478"/>
          <ac:spMkLst>
            <pc:docMk/>
            <pc:sldMk cId="1360851587" sldId="289"/>
            <ac:spMk id="53" creationId="{58D94461-671B-4E40-87B6-004F548E7239}"/>
          </ac:spMkLst>
        </pc:spChg>
        <pc:graphicFrameChg chg="add del mod">
          <ac:chgData name="Jain,Medhavi" userId="80a10111-77b6-4549-a729-6f2dce30cb54" providerId="ADAL" clId="{403CBC8E-1568-1143-9747-8C28025F42C9}" dt="2021-11-05T19:27:40.904" v="505" actId="478"/>
          <ac:graphicFrameMkLst>
            <pc:docMk/>
            <pc:sldMk cId="1360851587" sldId="289"/>
            <ac:graphicFrameMk id="4" creationId="{83AD173C-24AE-B843-B77E-1A6D4B83BB13}"/>
          </ac:graphicFrameMkLst>
        </pc:graphicFrameChg>
        <pc:picChg chg="add mod">
          <ac:chgData name="Jain,Medhavi" userId="80a10111-77b6-4549-a729-6f2dce30cb54" providerId="ADAL" clId="{403CBC8E-1568-1143-9747-8C28025F42C9}" dt="2021-11-05T19:29:26.066" v="515" actId="1076"/>
          <ac:picMkLst>
            <pc:docMk/>
            <pc:sldMk cId="1360851587" sldId="289"/>
            <ac:picMk id="27" creationId="{8A1E249F-926C-5049-AAA6-580116BEA43F}"/>
          </ac:picMkLst>
        </pc:picChg>
        <pc:picChg chg="add mod">
          <ac:chgData name="Jain,Medhavi" userId="80a10111-77b6-4549-a729-6f2dce30cb54" providerId="ADAL" clId="{403CBC8E-1568-1143-9747-8C28025F42C9}" dt="2021-11-05T19:29:28.443" v="516" actId="1076"/>
          <ac:picMkLst>
            <pc:docMk/>
            <pc:sldMk cId="1360851587" sldId="289"/>
            <ac:picMk id="28" creationId="{815763F2-FBE2-B140-8040-C930E21F10C1}"/>
          </ac:picMkLst>
        </pc:picChg>
        <pc:picChg chg="add mod">
          <ac:chgData name="Jain,Medhavi" userId="80a10111-77b6-4549-a729-6f2dce30cb54" providerId="ADAL" clId="{403CBC8E-1568-1143-9747-8C28025F42C9}" dt="2021-11-05T19:29:40.284" v="518" actId="1076"/>
          <ac:picMkLst>
            <pc:docMk/>
            <pc:sldMk cId="1360851587" sldId="289"/>
            <ac:picMk id="29" creationId="{966CB5A8-378E-D748-99F8-1D3331133B42}"/>
          </ac:picMkLst>
        </pc:picChg>
        <pc:picChg chg="add mod">
          <ac:chgData name="Jain,Medhavi" userId="80a10111-77b6-4549-a729-6f2dce30cb54" providerId="ADAL" clId="{403CBC8E-1568-1143-9747-8C28025F42C9}" dt="2021-11-05T19:29:51.758" v="521" actId="1076"/>
          <ac:picMkLst>
            <pc:docMk/>
            <pc:sldMk cId="1360851587" sldId="289"/>
            <ac:picMk id="30" creationId="{0247F22F-298E-934A-81BC-E5B91583625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54C3C-2CB7-1A4F-BB4C-8F957381A25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2B49D-CFEE-D048-B161-C2CBDDA914F7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b="0" i="0">
              <a:solidFill>
                <a:schemeClr val="tx1"/>
              </a:solidFill>
            </a:rPr>
            <a:t>Focus on high-cost reduction for stores carrying affordable items</a:t>
          </a:r>
        </a:p>
      </dgm:t>
    </dgm:pt>
    <dgm:pt modelId="{6ACD535E-4268-C34B-9D8F-978E19C53284}" type="parTrans" cxnId="{6DAEA67F-4A80-3A41-B25F-CF905438D4B4}">
      <dgm:prSet/>
      <dgm:spPr/>
      <dgm:t>
        <a:bodyPr/>
        <a:lstStyle/>
        <a:p>
          <a:endParaRPr lang="en-US"/>
        </a:p>
      </dgm:t>
    </dgm:pt>
    <dgm:pt modelId="{A0B13B5E-4E0E-154C-B357-C0E98D9774EF}" type="sibTrans" cxnId="{6DAEA67F-4A80-3A41-B25F-CF905438D4B4}">
      <dgm:prSet/>
      <dgm:spPr/>
      <dgm:t>
        <a:bodyPr/>
        <a:lstStyle/>
        <a:p>
          <a:endParaRPr lang="en-US"/>
        </a:p>
      </dgm:t>
    </dgm:pt>
    <dgm:pt modelId="{3777AC22-624B-5042-A389-914A1E9308A7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b="0">
              <a:solidFill>
                <a:sysClr val="windowText" lastClr="000000"/>
              </a:solidFill>
            </a:rPr>
            <a:t>Focus on Quality of life / AR visualizations services for stores carrying luxury goods</a:t>
          </a:r>
        </a:p>
      </dgm:t>
    </dgm:pt>
    <dgm:pt modelId="{471D33E0-49F7-8645-8282-3687FE32FFF3}" type="parTrans" cxnId="{B6BEDF39-BA3A-9145-8699-AE884BC3FE59}">
      <dgm:prSet/>
      <dgm:spPr/>
      <dgm:t>
        <a:bodyPr/>
        <a:lstStyle/>
        <a:p>
          <a:endParaRPr lang="en-US"/>
        </a:p>
      </dgm:t>
    </dgm:pt>
    <dgm:pt modelId="{979B8BAA-7941-E145-B7A7-23F457753B0E}" type="sibTrans" cxnId="{B6BEDF39-BA3A-9145-8699-AE884BC3FE59}">
      <dgm:prSet/>
      <dgm:spPr/>
      <dgm:t>
        <a:bodyPr/>
        <a:lstStyle/>
        <a:p>
          <a:endParaRPr lang="en-US"/>
        </a:p>
      </dgm:t>
    </dgm:pt>
    <dgm:pt modelId="{58CFF62C-1DB6-A242-913A-0E2E979185C5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b="0">
              <a:solidFill>
                <a:schemeClr val="tx1"/>
              </a:solidFill>
            </a:rPr>
            <a:t>Invest in logistics and supply chains to support shipping and widen the product ranges</a:t>
          </a:r>
        </a:p>
      </dgm:t>
    </dgm:pt>
    <dgm:pt modelId="{5EC200CB-6BCD-C141-9642-7D909857CBC5}" type="parTrans" cxnId="{920AB30A-B7E0-AF4C-AE82-CBD3F65DFAA0}">
      <dgm:prSet/>
      <dgm:spPr/>
      <dgm:t>
        <a:bodyPr/>
        <a:lstStyle/>
        <a:p>
          <a:endParaRPr lang="en-US"/>
        </a:p>
      </dgm:t>
    </dgm:pt>
    <dgm:pt modelId="{E7AE4DC3-3390-EF48-9C7C-DB1EFF53CF1E}" type="sibTrans" cxnId="{920AB30A-B7E0-AF4C-AE82-CBD3F65DFAA0}">
      <dgm:prSet/>
      <dgm:spPr/>
      <dgm:t>
        <a:bodyPr/>
        <a:lstStyle/>
        <a:p>
          <a:endParaRPr lang="en-US"/>
        </a:p>
      </dgm:t>
    </dgm:pt>
    <dgm:pt modelId="{0FC052F6-FDE7-E449-8F91-DA03A6247995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b="0">
              <a:solidFill>
                <a:schemeClr val="tx1"/>
              </a:solidFill>
            </a:rPr>
            <a:t>Improve the convenience and time savings factors of services by removing Digital Friction</a:t>
          </a:r>
        </a:p>
      </dgm:t>
    </dgm:pt>
    <dgm:pt modelId="{723327F1-A736-AB44-B33F-612621AF96F3}" type="parTrans" cxnId="{2AAA5374-0459-5649-A4DC-7DB39C44E77B}">
      <dgm:prSet/>
      <dgm:spPr/>
      <dgm:t>
        <a:bodyPr/>
        <a:lstStyle/>
        <a:p>
          <a:endParaRPr lang="en-US"/>
        </a:p>
      </dgm:t>
    </dgm:pt>
    <dgm:pt modelId="{982892DA-B9FA-B746-82E5-D9D1900629C9}" type="sibTrans" cxnId="{2AAA5374-0459-5649-A4DC-7DB39C44E77B}">
      <dgm:prSet/>
      <dgm:spPr/>
      <dgm:t>
        <a:bodyPr/>
        <a:lstStyle/>
        <a:p>
          <a:endParaRPr lang="en-US"/>
        </a:p>
      </dgm:t>
    </dgm:pt>
    <dgm:pt modelId="{8669D9A3-132E-4440-914E-80232392362E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b="0">
              <a:solidFill>
                <a:schemeClr val="tx1"/>
              </a:solidFill>
            </a:rPr>
            <a:t>Build brand loyalty through rewards program even during time of hardship</a:t>
          </a:r>
        </a:p>
      </dgm:t>
    </dgm:pt>
    <dgm:pt modelId="{08175E0C-6E7B-CF46-BB24-11ECF2A40FC6}" type="parTrans" cxnId="{F862E7F2-0DE1-A840-B094-16FE9EE1E975}">
      <dgm:prSet/>
      <dgm:spPr/>
      <dgm:t>
        <a:bodyPr/>
        <a:lstStyle/>
        <a:p>
          <a:endParaRPr lang="en-US"/>
        </a:p>
      </dgm:t>
    </dgm:pt>
    <dgm:pt modelId="{DD614643-9595-D34F-BE15-16D61317FA7E}" type="sibTrans" cxnId="{F862E7F2-0DE1-A840-B094-16FE9EE1E975}">
      <dgm:prSet/>
      <dgm:spPr/>
      <dgm:t>
        <a:bodyPr/>
        <a:lstStyle/>
        <a:p>
          <a:endParaRPr lang="en-US"/>
        </a:p>
      </dgm:t>
    </dgm:pt>
    <dgm:pt modelId="{351608F7-8474-BC4F-9888-D2574FAD0009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b="0">
              <a:solidFill>
                <a:schemeClr val="tx1"/>
              </a:solidFill>
            </a:rPr>
            <a:t>Consider making a big pivot if a tailwind is lacking</a:t>
          </a:r>
        </a:p>
      </dgm:t>
    </dgm:pt>
    <dgm:pt modelId="{5CDA10EA-7488-ED4C-BAA7-6763A7594D1B}" type="parTrans" cxnId="{A0B0AF4D-C720-5444-83C0-EC17CD5B9BB0}">
      <dgm:prSet/>
      <dgm:spPr/>
      <dgm:t>
        <a:bodyPr/>
        <a:lstStyle/>
        <a:p>
          <a:endParaRPr lang="en-US"/>
        </a:p>
      </dgm:t>
    </dgm:pt>
    <dgm:pt modelId="{005D2FA5-7EEE-CA40-9A2E-2DF5EA4B11AD}" type="sibTrans" cxnId="{A0B0AF4D-C720-5444-83C0-EC17CD5B9BB0}">
      <dgm:prSet/>
      <dgm:spPr/>
      <dgm:t>
        <a:bodyPr/>
        <a:lstStyle/>
        <a:p>
          <a:endParaRPr lang="en-US"/>
        </a:p>
      </dgm:t>
    </dgm:pt>
    <dgm:pt modelId="{C396F809-29F7-024D-8B28-70FB5B868DFE}" type="pres">
      <dgm:prSet presAssocID="{98C54C3C-2CB7-1A4F-BB4C-8F957381A259}" presName="linearFlow" presStyleCnt="0">
        <dgm:presLayoutVars>
          <dgm:dir/>
          <dgm:resizeHandles val="exact"/>
        </dgm:presLayoutVars>
      </dgm:prSet>
      <dgm:spPr/>
    </dgm:pt>
    <dgm:pt modelId="{A5F366F1-8E2C-1149-9E7D-75B20DE74E80}" type="pres">
      <dgm:prSet presAssocID="{6382B49D-CFEE-D048-B161-C2CBDDA914F7}" presName="composite" presStyleCnt="0"/>
      <dgm:spPr/>
    </dgm:pt>
    <dgm:pt modelId="{03B7D4B8-74DA-B643-B77B-AE441189305A}" type="pres">
      <dgm:prSet presAssocID="{6382B49D-CFEE-D048-B161-C2CBDDA914F7}" presName="imgShp" presStyleLbl="fgImgPlace1" presStyleIdx="0" presStyleCnt="6" custLinFactNeighborX="-56070" custLinFactNeighborY="286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AE0D21EB-DB69-A546-8249-8ED93AC82FD4}" type="pres">
      <dgm:prSet presAssocID="{6382B49D-CFEE-D048-B161-C2CBDDA914F7}" presName="txShp" presStyleLbl="node1" presStyleIdx="0" presStyleCnt="6" custScaleX="107040" custLinFactNeighborX="4361" custLinFactNeighborY="6982">
        <dgm:presLayoutVars>
          <dgm:bulletEnabled val="1"/>
        </dgm:presLayoutVars>
      </dgm:prSet>
      <dgm:spPr/>
    </dgm:pt>
    <dgm:pt modelId="{DDCE03B6-AE7A-1545-B809-CAF0A0E131EB}" type="pres">
      <dgm:prSet presAssocID="{A0B13B5E-4E0E-154C-B357-C0E98D9774EF}" presName="spacing" presStyleCnt="0"/>
      <dgm:spPr/>
    </dgm:pt>
    <dgm:pt modelId="{4890ED0A-08C7-4747-A1E5-91B5FA58095D}" type="pres">
      <dgm:prSet presAssocID="{3777AC22-624B-5042-A389-914A1E9308A7}" presName="composite" presStyleCnt="0"/>
      <dgm:spPr/>
    </dgm:pt>
    <dgm:pt modelId="{3B48122F-A5C2-7346-B06F-BC2FC17850A0}" type="pres">
      <dgm:prSet presAssocID="{3777AC22-624B-5042-A389-914A1E9308A7}" presName="imgShp" presStyleLbl="fgImgPlace1" presStyleIdx="1" presStyleCnt="6" custLinFactNeighborX="-54318" custLinFactNeighborY="102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DA542D01-A338-7848-AFEB-AE01E5375C03}" type="pres">
      <dgm:prSet presAssocID="{3777AC22-624B-5042-A389-914A1E9308A7}" presName="txShp" presStyleLbl="node1" presStyleIdx="1" presStyleCnt="6" custScaleX="107772" custLinFactNeighborX="4153" custLinFactNeighborY="1027">
        <dgm:presLayoutVars>
          <dgm:bulletEnabled val="1"/>
        </dgm:presLayoutVars>
      </dgm:prSet>
      <dgm:spPr/>
    </dgm:pt>
    <dgm:pt modelId="{A361B8BC-86D0-D94F-84CA-260DC568C92B}" type="pres">
      <dgm:prSet presAssocID="{979B8BAA-7941-E145-B7A7-23F457753B0E}" presName="spacing" presStyleCnt="0"/>
      <dgm:spPr/>
    </dgm:pt>
    <dgm:pt modelId="{3E742709-E9D6-8247-81B4-82A504C06985}" type="pres">
      <dgm:prSet presAssocID="{58CFF62C-1DB6-A242-913A-0E2E979185C5}" presName="composite" presStyleCnt="0"/>
      <dgm:spPr/>
    </dgm:pt>
    <dgm:pt modelId="{55378E96-7E68-564D-884A-A97F6AB434AC}" type="pres">
      <dgm:prSet presAssocID="{58CFF62C-1DB6-A242-913A-0E2E979185C5}" presName="imgShp" presStyleLbl="fgImgPlace1" presStyleIdx="2" presStyleCnt="6" custLinFactNeighborX="-58283" custLinFactNeighborY="36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97B090DB-7B7F-0F40-9D36-B2D3C6686D39}" type="pres">
      <dgm:prSet presAssocID="{58CFF62C-1DB6-A242-913A-0E2E979185C5}" presName="txShp" presStyleLbl="node1" presStyleIdx="2" presStyleCnt="6" custScaleX="106211" custLinFactNeighborX="4677" custLinFactNeighborY="-71">
        <dgm:presLayoutVars>
          <dgm:bulletEnabled val="1"/>
        </dgm:presLayoutVars>
      </dgm:prSet>
      <dgm:spPr/>
    </dgm:pt>
    <dgm:pt modelId="{915B1D4A-69A9-0C41-A7EB-92A836B7D65E}" type="pres">
      <dgm:prSet presAssocID="{E7AE4DC3-3390-EF48-9C7C-DB1EFF53CF1E}" presName="spacing" presStyleCnt="0"/>
      <dgm:spPr/>
    </dgm:pt>
    <dgm:pt modelId="{349FA30B-B3DB-974D-87BD-C5F841192BD4}" type="pres">
      <dgm:prSet presAssocID="{0FC052F6-FDE7-E449-8F91-DA03A6247995}" presName="composite" presStyleCnt="0"/>
      <dgm:spPr/>
    </dgm:pt>
    <dgm:pt modelId="{3A979BF5-D05F-F547-919A-27F808F97FF5}" type="pres">
      <dgm:prSet presAssocID="{0FC052F6-FDE7-E449-8F91-DA03A6247995}" presName="imgShp" presStyleLbl="fgImgPlace1" presStyleIdx="3" presStyleCnt="6" custLinFactNeighborX="-54779" custLinFactNeighborY="563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8B70A92B-683E-7846-81D5-5B3F9F4A44AA}" type="pres">
      <dgm:prSet presAssocID="{0FC052F6-FDE7-E449-8F91-DA03A6247995}" presName="txShp" presStyleLbl="node1" presStyleIdx="3" presStyleCnt="6" custScaleX="107109" custLinFactNeighborX="4053" custLinFactNeighborY="1814">
        <dgm:presLayoutVars>
          <dgm:bulletEnabled val="1"/>
        </dgm:presLayoutVars>
      </dgm:prSet>
      <dgm:spPr/>
    </dgm:pt>
    <dgm:pt modelId="{537D60D6-1738-8B4B-8F79-F26F73FA4599}" type="pres">
      <dgm:prSet presAssocID="{982892DA-B9FA-B746-82E5-D9D1900629C9}" presName="spacing" presStyleCnt="0"/>
      <dgm:spPr/>
    </dgm:pt>
    <dgm:pt modelId="{F9FB42D3-BB34-194F-9A25-587AE8A5C6B4}" type="pres">
      <dgm:prSet presAssocID="{8669D9A3-132E-4440-914E-80232392362E}" presName="composite" presStyleCnt="0"/>
      <dgm:spPr/>
    </dgm:pt>
    <dgm:pt modelId="{98264D0C-0DEE-444B-83A1-1795D458F4AE}" type="pres">
      <dgm:prSet presAssocID="{8669D9A3-132E-4440-914E-80232392362E}" presName="imgShp" presStyleLbl="fgImgPlace1" presStyleIdx="4" presStyleCnt="6" custLinFactNeighborX="-57823" custLinFactNeighborY="343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FC8D023-F7D2-7843-862B-0B637E8E6669}" type="pres">
      <dgm:prSet presAssocID="{8669D9A3-132E-4440-914E-80232392362E}" presName="txShp" presStyleLbl="node1" presStyleIdx="4" presStyleCnt="6" custScaleX="106211" custLinFactNeighborX="4677" custLinFactNeighborY="-71">
        <dgm:presLayoutVars>
          <dgm:bulletEnabled val="1"/>
        </dgm:presLayoutVars>
      </dgm:prSet>
      <dgm:spPr/>
    </dgm:pt>
    <dgm:pt modelId="{593CAB35-1184-DB4A-B8D6-E1A145B9DF5D}" type="pres">
      <dgm:prSet presAssocID="{DD614643-9595-D34F-BE15-16D61317FA7E}" presName="spacing" presStyleCnt="0"/>
      <dgm:spPr/>
    </dgm:pt>
    <dgm:pt modelId="{D7C3E31F-1597-D24B-8A83-528E83685BB2}" type="pres">
      <dgm:prSet presAssocID="{351608F7-8474-BC4F-9888-D2574FAD0009}" presName="composite" presStyleCnt="0"/>
      <dgm:spPr/>
    </dgm:pt>
    <dgm:pt modelId="{D03370B0-0C87-4846-AAA7-403BF72416BA}" type="pres">
      <dgm:prSet presAssocID="{351608F7-8474-BC4F-9888-D2574FAD0009}" presName="imgShp" presStyleLbl="fgImgPlace1" presStyleIdx="5" presStyleCnt="6" custLinFactNeighborX="-54319" custLinFactNeighborY="51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0F4AE56A-9770-3C41-9A70-1AED98A6CE66}" type="pres">
      <dgm:prSet presAssocID="{351608F7-8474-BC4F-9888-D2574FAD0009}" presName="txShp" presStyleLbl="node1" presStyleIdx="5" presStyleCnt="6" custScaleX="107109" custLinFactNeighborX="4053" custLinFactNeighborY="1814">
        <dgm:presLayoutVars>
          <dgm:bulletEnabled val="1"/>
        </dgm:presLayoutVars>
      </dgm:prSet>
      <dgm:spPr/>
    </dgm:pt>
  </dgm:ptLst>
  <dgm:cxnLst>
    <dgm:cxn modelId="{920AB30A-B7E0-AF4C-AE82-CBD3F65DFAA0}" srcId="{98C54C3C-2CB7-1A4F-BB4C-8F957381A259}" destId="{58CFF62C-1DB6-A242-913A-0E2E979185C5}" srcOrd="2" destOrd="0" parTransId="{5EC200CB-6BCD-C141-9642-7D909857CBC5}" sibTransId="{E7AE4DC3-3390-EF48-9C7C-DB1EFF53CF1E}"/>
    <dgm:cxn modelId="{C809EF0B-A650-4245-AEAA-6BEB0B85A2DA}" type="presOf" srcId="{58CFF62C-1DB6-A242-913A-0E2E979185C5}" destId="{97B090DB-7B7F-0F40-9D36-B2D3C6686D39}" srcOrd="0" destOrd="0" presId="urn:microsoft.com/office/officeart/2005/8/layout/vList3"/>
    <dgm:cxn modelId="{1BA19512-6622-0F4C-8EF9-D1C57DF0A549}" type="presOf" srcId="{351608F7-8474-BC4F-9888-D2574FAD0009}" destId="{0F4AE56A-9770-3C41-9A70-1AED98A6CE66}" srcOrd="0" destOrd="0" presId="urn:microsoft.com/office/officeart/2005/8/layout/vList3"/>
    <dgm:cxn modelId="{2579B92B-AB9C-4743-A98E-9FEDA5ED0891}" type="presOf" srcId="{0FC052F6-FDE7-E449-8F91-DA03A6247995}" destId="{8B70A92B-683E-7846-81D5-5B3F9F4A44AA}" srcOrd="0" destOrd="0" presId="urn:microsoft.com/office/officeart/2005/8/layout/vList3"/>
    <dgm:cxn modelId="{B6BEDF39-BA3A-9145-8699-AE884BC3FE59}" srcId="{98C54C3C-2CB7-1A4F-BB4C-8F957381A259}" destId="{3777AC22-624B-5042-A389-914A1E9308A7}" srcOrd="1" destOrd="0" parTransId="{471D33E0-49F7-8645-8282-3687FE32FFF3}" sibTransId="{979B8BAA-7941-E145-B7A7-23F457753B0E}"/>
    <dgm:cxn modelId="{A0B0AF4D-C720-5444-83C0-EC17CD5B9BB0}" srcId="{98C54C3C-2CB7-1A4F-BB4C-8F957381A259}" destId="{351608F7-8474-BC4F-9888-D2574FAD0009}" srcOrd="5" destOrd="0" parTransId="{5CDA10EA-7488-ED4C-BAA7-6763A7594D1B}" sibTransId="{005D2FA5-7EEE-CA40-9A2E-2DF5EA4B11AD}"/>
    <dgm:cxn modelId="{2AAA5374-0459-5649-A4DC-7DB39C44E77B}" srcId="{98C54C3C-2CB7-1A4F-BB4C-8F957381A259}" destId="{0FC052F6-FDE7-E449-8F91-DA03A6247995}" srcOrd="3" destOrd="0" parTransId="{723327F1-A736-AB44-B33F-612621AF96F3}" sibTransId="{982892DA-B9FA-B746-82E5-D9D1900629C9}"/>
    <dgm:cxn modelId="{6DAEA67F-4A80-3A41-B25F-CF905438D4B4}" srcId="{98C54C3C-2CB7-1A4F-BB4C-8F957381A259}" destId="{6382B49D-CFEE-D048-B161-C2CBDDA914F7}" srcOrd="0" destOrd="0" parTransId="{6ACD535E-4268-C34B-9D8F-978E19C53284}" sibTransId="{A0B13B5E-4E0E-154C-B357-C0E98D9774EF}"/>
    <dgm:cxn modelId="{6DCB9F81-21F4-8842-B3FE-6C14C07E6D9F}" type="presOf" srcId="{98C54C3C-2CB7-1A4F-BB4C-8F957381A259}" destId="{C396F809-29F7-024D-8B28-70FB5B868DFE}" srcOrd="0" destOrd="0" presId="urn:microsoft.com/office/officeart/2005/8/layout/vList3"/>
    <dgm:cxn modelId="{4909709C-8C96-354E-BDD0-155E6CA21FA8}" type="presOf" srcId="{6382B49D-CFEE-D048-B161-C2CBDDA914F7}" destId="{AE0D21EB-DB69-A546-8249-8ED93AC82FD4}" srcOrd="0" destOrd="0" presId="urn:microsoft.com/office/officeart/2005/8/layout/vList3"/>
    <dgm:cxn modelId="{75417D9C-416B-C041-9370-C0274949C27F}" type="presOf" srcId="{3777AC22-624B-5042-A389-914A1E9308A7}" destId="{DA542D01-A338-7848-AFEB-AE01E5375C03}" srcOrd="0" destOrd="0" presId="urn:microsoft.com/office/officeart/2005/8/layout/vList3"/>
    <dgm:cxn modelId="{F01A50A2-D46D-8B40-99D0-C092D6AC1F3A}" type="presOf" srcId="{8669D9A3-132E-4440-914E-80232392362E}" destId="{6FC8D023-F7D2-7843-862B-0B637E8E6669}" srcOrd="0" destOrd="0" presId="urn:microsoft.com/office/officeart/2005/8/layout/vList3"/>
    <dgm:cxn modelId="{F862E7F2-0DE1-A840-B094-16FE9EE1E975}" srcId="{98C54C3C-2CB7-1A4F-BB4C-8F957381A259}" destId="{8669D9A3-132E-4440-914E-80232392362E}" srcOrd="4" destOrd="0" parTransId="{08175E0C-6E7B-CF46-BB24-11ECF2A40FC6}" sibTransId="{DD614643-9595-D34F-BE15-16D61317FA7E}"/>
    <dgm:cxn modelId="{4A5DE8B3-FAF8-414B-8A5D-4FB9FDBE25E9}" type="presParOf" srcId="{C396F809-29F7-024D-8B28-70FB5B868DFE}" destId="{A5F366F1-8E2C-1149-9E7D-75B20DE74E80}" srcOrd="0" destOrd="0" presId="urn:microsoft.com/office/officeart/2005/8/layout/vList3"/>
    <dgm:cxn modelId="{F496B2E2-9055-0E43-91DA-8F05FC18C1A2}" type="presParOf" srcId="{A5F366F1-8E2C-1149-9E7D-75B20DE74E80}" destId="{03B7D4B8-74DA-B643-B77B-AE441189305A}" srcOrd="0" destOrd="0" presId="urn:microsoft.com/office/officeart/2005/8/layout/vList3"/>
    <dgm:cxn modelId="{50A6C74D-2677-9F4E-B43E-1669729ED44F}" type="presParOf" srcId="{A5F366F1-8E2C-1149-9E7D-75B20DE74E80}" destId="{AE0D21EB-DB69-A546-8249-8ED93AC82FD4}" srcOrd="1" destOrd="0" presId="urn:microsoft.com/office/officeart/2005/8/layout/vList3"/>
    <dgm:cxn modelId="{B176A72F-8EE5-A04F-8192-5CF99946A2EF}" type="presParOf" srcId="{C396F809-29F7-024D-8B28-70FB5B868DFE}" destId="{DDCE03B6-AE7A-1545-B809-CAF0A0E131EB}" srcOrd="1" destOrd="0" presId="urn:microsoft.com/office/officeart/2005/8/layout/vList3"/>
    <dgm:cxn modelId="{51ED7008-B048-6340-BC6D-FCA2C1346EBE}" type="presParOf" srcId="{C396F809-29F7-024D-8B28-70FB5B868DFE}" destId="{4890ED0A-08C7-4747-A1E5-91B5FA58095D}" srcOrd="2" destOrd="0" presId="urn:microsoft.com/office/officeart/2005/8/layout/vList3"/>
    <dgm:cxn modelId="{BDA1DDE5-B421-F846-9F03-894EF197198A}" type="presParOf" srcId="{4890ED0A-08C7-4747-A1E5-91B5FA58095D}" destId="{3B48122F-A5C2-7346-B06F-BC2FC17850A0}" srcOrd="0" destOrd="0" presId="urn:microsoft.com/office/officeart/2005/8/layout/vList3"/>
    <dgm:cxn modelId="{CBF91A69-A4C3-DA46-8A0D-9BDDCCF3166D}" type="presParOf" srcId="{4890ED0A-08C7-4747-A1E5-91B5FA58095D}" destId="{DA542D01-A338-7848-AFEB-AE01E5375C03}" srcOrd="1" destOrd="0" presId="urn:microsoft.com/office/officeart/2005/8/layout/vList3"/>
    <dgm:cxn modelId="{93FE410D-2E67-9348-8222-C75DD0C7F4C9}" type="presParOf" srcId="{C396F809-29F7-024D-8B28-70FB5B868DFE}" destId="{A361B8BC-86D0-D94F-84CA-260DC568C92B}" srcOrd="3" destOrd="0" presId="urn:microsoft.com/office/officeart/2005/8/layout/vList3"/>
    <dgm:cxn modelId="{E3E9BB12-4C4A-744A-A367-B019C2E47D21}" type="presParOf" srcId="{C396F809-29F7-024D-8B28-70FB5B868DFE}" destId="{3E742709-E9D6-8247-81B4-82A504C06985}" srcOrd="4" destOrd="0" presId="urn:microsoft.com/office/officeart/2005/8/layout/vList3"/>
    <dgm:cxn modelId="{E143CE69-CB5B-424E-BBF6-FDF62E42B281}" type="presParOf" srcId="{3E742709-E9D6-8247-81B4-82A504C06985}" destId="{55378E96-7E68-564D-884A-A97F6AB434AC}" srcOrd="0" destOrd="0" presId="urn:microsoft.com/office/officeart/2005/8/layout/vList3"/>
    <dgm:cxn modelId="{CA9C44A2-B9F3-7C45-84DD-E867B8438CEE}" type="presParOf" srcId="{3E742709-E9D6-8247-81B4-82A504C06985}" destId="{97B090DB-7B7F-0F40-9D36-B2D3C6686D39}" srcOrd="1" destOrd="0" presId="urn:microsoft.com/office/officeart/2005/8/layout/vList3"/>
    <dgm:cxn modelId="{EFEB7813-F472-8B49-B916-DB2EDC92CC46}" type="presParOf" srcId="{C396F809-29F7-024D-8B28-70FB5B868DFE}" destId="{915B1D4A-69A9-0C41-A7EB-92A836B7D65E}" srcOrd="5" destOrd="0" presId="urn:microsoft.com/office/officeart/2005/8/layout/vList3"/>
    <dgm:cxn modelId="{CE016ADA-71BA-4041-B561-7185DF044C25}" type="presParOf" srcId="{C396F809-29F7-024D-8B28-70FB5B868DFE}" destId="{349FA30B-B3DB-974D-87BD-C5F841192BD4}" srcOrd="6" destOrd="0" presId="urn:microsoft.com/office/officeart/2005/8/layout/vList3"/>
    <dgm:cxn modelId="{6BFC9083-BABE-4240-8F9F-C25FF4D19F15}" type="presParOf" srcId="{349FA30B-B3DB-974D-87BD-C5F841192BD4}" destId="{3A979BF5-D05F-F547-919A-27F808F97FF5}" srcOrd="0" destOrd="0" presId="urn:microsoft.com/office/officeart/2005/8/layout/vList3"/>
    <dgm:cxn modelId="{3794800B-709A-2F4D-8A3E-D7611B998D09}" type="presParOf" srcId="{349FA30B-B3DB-974D-87BD-C5F841192BD4}" destId="{8B70A92B-683E-7846-81D5-5B3F9F4A44AA}" srcOrd="1" destOrd="0" presId="urn:microsoft.com/office/officeart/2005/8/layout/vList3"/>
    <dgm:cxn modelId="{B320D881-F433-FA43-AA9C-014B7ABCFA85}" type="presParOf" srcId="{C396F809-29F7-024D-8B28-70FB5B868DFE}" destId="{537D60D6-1738-8B4B-8F79-F26F73FA4599}" srcOrd="7" destOrd="0" presId="urn:microsoft.com/office/officeart/2005/8/layout/vList3"/>
    <dgm:cxn modelId="{F296AD16-5BAE-3C4D-B979-A753B4962D57}" type="presParOf" srcId="{C396F809-29F7-024D-8B28-70FB5B868DFE}" destId="{F9FB42D3-BB34-194F-9A25-587AE8A5C6B4}" srcOrd="8" destOrd="0" presId="urn:microsoft.com/office/officeart/2005/8/layout/vList3"/>
    <dgm:cxn modelId="{334F32DB-CCD3-9C45-B83A-E6F56D342A07}" type="presParOf" srcId="{F9FB42D3-BB34-194F-9A25-587AE8A5C6B4}" destId="{98264D0C-0DEE-444B-83A1-1795D458F4AE}" srcOrd="0" destOrd="0" presId="urn:microsoft.com/office/officeart/2005/8/layout/vList3"/>
    <dgm:cxn modelId="{AC7A5E15-1B02-F54D-818D-4A9D219FB70E}" type="presParOf" srcId="{F9FB42D3-BB34-194F-9A25-587AE8A5C6B4}" destId="{6FC8D023-F7D2-7843-862B-0B637E8E6669}" srcOrd="1" destOrd="0" presId="urn:microsoft.com/office/officeart/2005/8/layout/vList3"/>
    <dgm:cxn modelId="{E8283980-4ED1-554A-977D-DDA2FF68DDA3}" type="presParOf" srcId="{C396F809-29F7-024D-8B28-70FB5B868DFE}" destId="{593CAB35-1184-DB4A-B8D6-E1A145B9DF5D}" srcOrd="9" destOrd="0" presId="urn:microsoft.com/office/officeart/2005/8/layout/vList3"/>
    <dgm:cxn modelId="{035CF684-B03C-7049-8D48-7E927B989FE1}" type="presParOf" srcId="{C396F809-29F7-024D-8B28-70FB5B868DFE}" destId="{D7C3E31F-1597-D24B-8A83-528E83685BB2}" srcOrd="10" destOrd="0" presId="urn:microsoft.com/office/officeart/2005/8/layout/vList3"/>
    <dgm:cxn modelId="{DE98880D-FE52-B047-ADCC-AEFDDE400E27}" type="presParOf" srcId="{D7C3E31F-1597-D24B-8A83-528E83685BB2}" destId="{D03370B0-0C87-4846-AAA7-403BF72416BA}" srcOrd="0" destOrd="0" presId="urn:microsoft.com/office/officeart/2005/8/layout/vList3"/>
    <dgm:cxn modelId="{A1787D49-A9FD-0F4F-972A-12EC35AB8C8E}" type="presParOf" srcId="{D7C3E31F-1597-D24B-8A83-528E83685BB2}" destId="{0F4AE56A-9770-3C41-9A70-1AED98A6CE6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C54C3C-2CB7-1A4F-BB4C-8F957381A25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2B49D-CFEE-D048-B161-C2CBDDA914F7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i="0">
              <a:solidFill>
                <a:schemeClr val="tx1"/>
              </a:solidFill>
            </a:rPr>
            <a:t>Future Analysis needed on advertising, R&amp;D, and marketing spending overall Pandemic</a:t>
          </a:r>
          <a:r>
            <a:rPr lang="en-US" b="0" i="0">
              <a:solidFill>
                <a:schemeClr val="tx1"/>
              </a:solidFill>
              <a:latin typeface="Calibri Light" panose="020F0302020204030204"/>
            </a:rPr>
            <a:t> </a:t>
          </a:r>
          <a:endParaRPr lang="en-US" b="0" i="0">
            <a:solidFill>
              <a:schemeClr val="tx1"/>
            </a:solidFill>
          </a:endParaRPr>
        </a:p>
      </dgm:t>
    </dgm:pt>
    <dgm:pt modelId="{6ACD535E-4268-C34B-9D8F-978E19C53284}" type="parTrans" cxnId="{6DAEA67F-4A80-3A41-B25F-CF905438D4B4}">
      <dgm:prSet/>
      <dgm:spPr/>
      <dgm:t>
        <a:bodyPr/>
        <a:lstStyle/>
        <a:p>
          <a:endParaRPr lang="en-US"/>
        </a:p>
      </dgm:t>
    </dgm:pt>
    <dgm:pt modelId="{A0B13B5E-4E0E-154C-B357-C0E98D9774EF}" type="sibTrans" cxnId="{6DAEA67F-4A80-3A41-B25F-CF905438D4B4}">
      <dgm:prSet/>
      <dgm:spPr/>
      <dgm:t>
        <a:bodyPr/>
        <a:lstStyle/>
        <a:p>
          <a:endParaRPr lang="en-US"/>
        </a:p>
      </dgm:t>
    </dgm:pt>
    <dgm:pt modelId="{3777AC22-624B-5042-A389-914A1E9308A7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b="0">
              <a:solidFill>
                <a:sysClr val="windowText" lastClr="000000"/>
              </a:solidFill>
            </a:rPr>
            <a:t>Further Due </a:t>
          </a:r>
          <a:r>
            <a:rPr lang="en-US" b="0">
              <a:solidFill>
                <a:sysClr val="windowText" lastClr="000000"/>
              </a:solidFill>
              <a:latin typeface="Calibri Light" panose="020F0302020204030204"/>
            </a:rPr>
            <a:t>Diligence</a:t>
          </a:r>
          <a:r>
            <a:rPr lang="en-US" b="0">
              <a:solidFill>
                <a:sysClr val="windowText" lastClr="000000"/>
              </a:solidFill>
            </a:rPr>
            <a:t> needed on international brands reaction to Pandemic and Vaccine Measures</a:t>
          </a:r>
        </a:p>
      </dgm:t>
    </dgm:pt>
    <dgm:pt modelId="{471D33E0-49F7-8645-8282-3687FE32FFF3}" type="parTrans" cxnId="{EFF156FD-0CF9-4AC3-9997-7DE2BD4E075B}">
      <dgm:prSet/>
      <dgm:spPr/>
      <dgm:t>
        <a:bodyPr/>
        <a:lstStyle/>
        <a:p>
          <a:endParaRPr lang="en-US"/>
        </a:p>
      </dgm:t>
    </dgm:pt>
    <dgm:pt modelId="{979B8BAA-7941-E145-B7A7-23F457753B0E}" type="sibTrans" cxnId="{EFF156FD-0CF9-4AC3-9997-7DE2BD4E075B}">
      <dgm:prSet/>
      <dgm:spPr/>
      <dgm:t>
        <a:bodyPr/>
        <a:lstStyle/>
        <a:p>
          <a:endParaRPr lang="en-US"/>
        </a:p>
      </dgm:t>
    </dgm:pt>
    <dgm:pt modelId="{58CFF62C-1DB6-A242-913A-0E2E979185C5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b="0">
              <a:solidFill>
                <a:schemeClr val="tx1"/>
              </a:solidFill>
            </a:rPr>
            <a:t>Further Modeling on profitable and healthy companies between pre and post vaccine rollout</a:t>
          </a:r>
        </a:p>
      </dgm:t>
    </dgm:pt>
    <dgm:pt modelId="{5EC200CB-6BCD-C141-9642-7D909857CBC5}" type="parTrans" cxnId="{6CD51793-FE9C-4195-BA27-29EE0D25A6F4}">
      <dgm:prSet/>
      <dgm:spPr/>
      <dgm:t>
        <a:bodyPr/>
        <a:lstStyle/>
        <a:p>
          <a:endParaRPr lang="en-US"/>
        </a:p>
      </dgm:t>
    </dgm:pt>
    <dgm:pt modelId="{E7AE4DC3-3390-EF48-9C7C-DB1EFF53CF1E}" type="sibTrans" cxnId="{6CD51793-FE9C-4195-BA27-29EE0D25A6F4}">
      <dgm:prSet/>
      <dgm:spPr/>
      <dgm:t>
        <a:bodyPr/>
        <a:lstStyle/>
        <a:p>
          <a:endParaRPr lang="en-US"/>
        </a:p>
      </dgm:t>
    </dgm:pt>
    <dgm:pt modelId="{C396F809-29F7-024D-8B28-70FB5B868DFE}" type="pres">
      <dgm:prSet presAssocID="{98C54C3C-2CB7-1A4F-BB4C-8F957381A259}" presName="linearFlow" presStyleCnt="0">
        <dgm:presLayoutVars>
          <dgm:dir/>
          <dgm:resizeHandles val="exact"/>
        </dgm:presLayoutVars>
      </dgm:prSet>
      <dgm:spPr/>
    </dgm:pt>
    <dgm:pt modelId="{A5F366F1-8E2C-1149-9E7D-75B20DE74E80}" type="pres">
      <dgm:prSet presAssocID="{6382B49D-CFEE-D048-B161-C2CBDDA914F7}" presName="composite" presStyleCnt="0"/>
      <dgm:spPr/>
    </dgm:pt>
    <dgm:pt modelId="{03B7D4B8-74DA-B643-B77B-AE441189305A}" type="pres">
      <dgm:prSet presAssocID="{6382B49D-CFEE-D048-B161-C2CBDDA914F7}" presName="imgShp" presStyleLbl="fgImgPlace1" presStyleIdx="0" presStyleCnt="3" custScaleX="78995" custScaleY="74920" custLinFactNeighborX="-39090" custLinFactNeighborY="333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AE0D21EB-DB69-A546-8249-8ED93AC82FD4}" type="pres">
      <dgm:prSet presAssocID="{6382B49D-CFEE-D048-B161-C2CBDDA914F7}" presName="txShp" presStyleLbl="node1" presStyleIdx="0" presStyleCnt="3" custScaleX="107040" custLinFactNeighborX="4361" custLinFactNeighborY="6982">
        <dgm:presLayoutVars>
          <dgm:bulletEnabled val="1"/>
        </dgm:presLayoutVars>
      </dgm:prSet>
      <dgm:spPr/>
    </dgm:pt>
    <dgm:pt modelId="{DDCE03B6-AE7A-1545-B809-CAF0A0E131EB}" type="pres">
      <dgm:prSet presAssocID="{A0B13B5E-4E0E-154C-B357-C0E98D9774EF}" presName="spacing" presStyleCnt="0"/>
      <dgm:spPr/>
    </dgm:pt>
    <dgm:pt modelId="{4890ED0A-08C7-4747-A1E5-91B5FA58095D}" type="pres">
      <dgm:prSet presAssocID="{3777AC22-624B-5042-A389-914A1E9308A7}" presName="composite" presStyleCnt="0"/>
      <dgm:spPr/>
    </dgm:pt>
    <dgm:pt modelId="{3B48122F-A5C2-7346-B06F-BC2FC17850A0}" type="pres">
      <dgm:prSet presAssocID="{3777AC22-624B-5042-A389-914A1E9308A7}" presName="imgShp" presStyleLbl="fgImgPlace1" presStyleIdx="1" presStyleCnt="3" custScaleX="81277" custScaleY="75215" custLinFactNeighborX="-38351" custLinFactNeighborY="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DA542D01-A338-7848-AFEB-AE01E5375C03}" type="pres">
      <dgm:prSet presAssocID="{3777AC22-624B-5042-A389-914A1E9308A7}" presName="txShp" presStyleLbl="node1" presStyleIdx="1" presStyleCnt="3" custScaleX="107772" custLinFactNeighborX="4153" custLinFactNeighborY="1027">
        <dgm:presLayoutVars>
          <dgm:bulletEnabled val="1"/>
        </dgm:presLayoutVars>
      </dgm:prSet>
      <dgm:spPr/>
    </dgm:pt>
    <dgm:pt modelId="{A361B8BC-86D0-D94F-84CA-260DC568C92B}" type="pres">
      <dgm:prSet presAssocID="{979B8BAA-7941-E145-B7A7-23F457753B0E}" presName="spacing" presStyleCnt="0"/>
      <dgm:spPr/>
    </dgm:pt>
    <dgm:pt modelId="{3E742709-E9D6-8247-81B4-82A504C06985}" type="pres">
      <dgm:prSet presAssocID="{58CFF62C-1DB6-A242-913A-0E2E979185C5}" presName="composite" presStyleCnt="0"/>
      <dgm:spPr/>
    </dgm:pt>
    <dgm:pt modelId="{55378E96-7E68-564D-884A-A97F6AB434AC}" type="pres">
      <dgm:prSet presAssocID="{58CFF62C-1DB6-A242-913A-0E2E979185C5}" presName="imgShp" presStyleLbl="fgImgPlace1" presStyleIdx="2" presStyleCnt="3" custScaleX="81764" custScaleY="81322" custLinFactNeighborX="-36457" custLinFactNeighborY="-7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97B090DB-7B7F-0F40-9D36-B2D3C6686D39}" type="pres">
      <dgm:prSet presAssocID="{58CFF62C-1DB6-A242-913A-0E2E979185C5}" presName="txShp" presStyleLbl="node1" presStyleIdx="2" presStyleCnt="3" custScaleX="106211" custLinFactNeighborX="4677" custLinFactNeighborY="-71">
        <dgm:presLayoutVars>
          <dgm:bulletEnabled val="1"/>
        </dgm:presLayoutVars>
      </dgm:prSet>
      <dgm:spPr/>
    </dgm:pt>
  </dgm:ptLst>
  <dgm:cxnLst>
    <dgm:cxn modelId="{DDCCA932-6821-408F-8737-0DB8096649B0}" type="presOf" srcId="{6382B49D-CFEE-D048-B161-C2CBDDA914F7}" destId="{AE0D21EB-DB69-A546-8249-8ED93AC82FD4}" srcOrd="0" destOrd="0" presId="urn:microsoft.com/office/officeart/2005/8/layout/vList3"/>
    <dgm:cxn modelId="{6DAEA67F-4A80-3A41-B25F-CF905438D4B4}" srcId="{98C54C3C-2CB7-1A4F-BB4C-8F957381A259}" destId="{6382B49D-CFEE-D048-B161-C2CBDDA914F7}" srcOrd="0" destOrd="0" parTransId="{6ACD535E-4268-C34B-9D8F-978E19C53284}" sibTransId="{A0B13B5E-4E0E-154C-B357-C0E98D9774EF}"/>
    <dgm:cxn modelId="{6DCB9F81-21F4-8842-B3FE-6C14C07E6D9F}" type="presOf" srcId="{98C54C3C-2CB7-1A4F-BB4C-8F957381A259}" destId="{C396F809-29F7-024D-8B28-70FB5B868DFE}" srcOrd="0" destOrd="0" presId="urn:microsoft.com/office/officeart/2005/8/layout/vList3"/>
    <dgm:cxn modelId="{6CD51793-FE9C-4195-BA27-29EE0D25A6F4}" srcId="{98C54C3C-2CB7-1A4F-BB4C-8F957381A259}" destId="{58CFF62C-1DB6-A242-913A-0E2E979185C5}" srcOrd="2" destOrd="0" parTransId="{5EC200CB-6BCD-C141-9642-7D909857CBC5}" sibTransId="{E7AE4DC3-3390-EF48-9C7C-DB1EFF53CF1E}"/>
    <dgm:cxn modelId="{D4E8AFB6-7604-42E1-8E7F-CCCF39B76796}" type="presOf" srcId="{3777AC22-624B-5042-A389-914A1E9308A7}" destId="{DA542D01-A338-7848-AFEB-AE01E5375C03}" srcOrd="0" destOrd="0" presId="urn:microsoft.com/office/officeart/2005/8/layout/vList3"/>
    <dgm:cxn modelId="{3838A7C0-4B06-47BA-83DD-31CD2DE8D175}" type="presOf" srcId="{58CFF62C-1DB6-A242-913A-0E2E979185C5}" destId="{97B090DB-7B7F-0F40-9D36-B2D3C6686D39}" srcOrd="0" destOrd="0" presId="urn:microsoft.com/office/officeart/2005/8/layout/vList3"/>
    <dgm:cxn modelId="{EFF156FD-0CF9-4AC3-9997-7DE2BD4E075B}" srcId="{98C54C3C-2CB7-1A4F-BB4C-8F957381A259}" destId="{3777AC22-624B-5042-A389-914A1E9308A7}" srcOrd="1" destOrd="0" parTransId="{471D33E0-49F7-8645-8282-3687FE32FFF3}" sibTransId="{979B8BAA-7941-E145-B7A7-23F457753B0E}"/>
    <dgm:cxn modelId="{581ED517-E40F-4D21-A9E3-1FD05CFBA886}" type="presParOf" srcId="{C396F809-29F7-024D-8B28-70FB5B868DFE}" destId="{A5F366F1-8E2C-1149-9E7D-75B20DE74E80}" srcOrd="0" destOrd="0" presId="urn:microsoft.com/office/officeart/2005/8/layout/vList3"/>
    <dgm:cxn modelId="{E1DDF441-47FA-438D-9D19-538A81DD2795}" type="presParOf" srcId="{A5F366F1-8E2C-1149-9E7D-75B20DE74E80}" destId="{03B7D4B8-74DA-B643-B77B-AE441189305A}" srcOrd="0" destOrd="0" presId="urn:microsoft.com/office/officeart/2005/8/layout/vList3"/>
    <dgm:cxn modelId="{91F98AA2-BB07-4D7C-B5EA-95892A31A626}" type="presParOf" srcId="{A5F366F1-8E2C-1149-9E7D-75B20DE74E80}" destId="{AE0D21EB-DB69-A546-8249-8ED93AC82FD4}" srcOrd="1" destOrd="0" presId="urn:microsoft.com/office/officeart/2005/8/layout/vList3"/>
    <dgm:cxn modelId="{6EDE4DF8-6E1F-4AB6-AAD8-BB51CE19C123}" type="presParOf" srcId="{C396F809-29F7-024D-8B28-70FB5B868DFE}" destId="{DDCE03B6-AE7A-1545-B809-CAF0A0E131EB}" srcOrd="1" destOrd="0" presId="urn:microsoft.com/office/officeart/2005/8/layout/vList3"/>
    <dgm:cxn modelId="{6AB72712-93EA-4C5C-A5E0-996471514E56}" type="presParOf" srcId="{C396F809-29F7-024D-8B28-70FB5B868DFE}" destId="{4890ED0A-08C7-4747-A1E5-91B5FA58095D}" srcOrd="2" destOrd="0" presId="urn:microsoft.com/office/officeart/2005/8/layout/vList3"/>
    <dgm:cxn modelId="{9FE973AC-393C-4881-ACA3-B391329D2BCD}" type="presParOf" srcId="{4890ED0A-08C7-4747-A1E5-91B5FA58095D}" destId="{3B48122F-A5C2-7346-B06F-BC2FC17850A0}" srcOrd="0" destOrd="0" presId="urn:microsoft.com/office/officeart/2005/8/layout/vList3"/>
    <dgm:cxn modelId="{12C0D272-8309-475A-8A88-E7C96BD3B18C}" type="presParOf" srcId="{4890ED0A-08C7-4747-A1E5-91B5FA58095D}" destId="{DA542D01-A338-7848-AFEB-AE01E5375C03}" srcOrd="1" destOrd="0" presId="urn:microsoft.com/office/officeart/2005/8/layout/vList3"/>
    <dgm:cxn modelId="{0995A32A-4B5D-46A1-96D0-5640B8FCA303}" type="presParOf" srcId="{C396F809-29F7-024D-8B28-70FB5B868DFE}" destId="{A361B8BC-86D0-D94F-84CA-260DC568C92B}" srcOrd="3" destOrd="0" presId="urn:microsoft.com/office/officeart/2005/8/layout/vList3"/>
    <dgm:cxn modelId="{4A35AAE8-06E8-4A71-858C-FBEEC392BF3F}" type="presParOf" srcId="{C396F809-29F7-024D-8B28-70FB5B868DFE}" destId="{3E742709-E9D6-8247-81B4-82A504C06985}" srcOrd="4" destOrd="0" presId="urn:microsoft.com/office/officeart/2005/8/layout/vList3"/>
    <dgm:cxn modelId="{8DD83D34-0EC0-4881-9191-97FDF17200B5}" type="presParOf" srcId="{3E742709-E9D6-8247-81B4-82A504C06985}" destId="{55378E96-7E68-564D-884A-A97F6AB434AC}" srcOrd="0" destOrd="0" presId="urn:microsoft.com/office/officeart/2005/8/layout/vList3"/>
    <dgm:cxn modelId="{30CDB084-CAB9-4DB3-A242-34CAF9B3870B}" type="presParOf" srcId="{3E742709-E9D6-8247-81B4-82A504C06985}" destId="{97B090DB-7B7F-0F40-9D36-B2D3C6686D3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D21EB-DB69-A546-8249-8ED93AC82FD4}">
      <dsp:nvSpPr>
        <dsp:cNvPr id="0" name=""/>
        <dsp:cNvSpPr/>
      </dsp:nvSpPr>
      <dsp:spPr>
        <a:xfrm rot="10800000">
          <a:off x="2464229" y="55091"/>
          <a:ext cx="10058199" cy="735012"/>
        </a:xfrm>
        <a:prstGeom prst="homePlat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20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solidFill>
                <a:schemeClr val="tx1"/>
              </a:solidFill>
            </a:rPr>
            <a:t>Focus on high-cost reduction for stores carrying affordable items</a:t>
          </a:r>
        </a:p>
      </dsp:txBody>
      <dsp:txXfrm rot="10800000">
        <a:off x="2647982" y="55091"/>
        <a:ext cx="9874446" cy="735012"/>
      </dsp:txXfrm>
    </dsp:sp>
    <dsp:sp modelId="{03B7D4B8-74DA-B643-B77B-AE441189305A}">
      <dsp:nvSpPr>
        <dsp:cNvPr id="0" name=""/>
        <dsp:cNvSpPr/>
      </dsp:nvSpPr>
      <dsp:spPr>
        <a:xfrm>
          <a:off x="1605575" y="24853"/>
          <a:ext cx="735012" cy="7350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42D01-A338-7848-AFEB-AE01E5375C03}">
      <dsp:nvSpPr>
        <dsp:cNvPr id="0" name=""/>
        <dsp:cNvSpPr/>
      </dsp:nvSpPr>
      <dsp:spPr>
        <a:xfrm rot="10800000">
          <a:off x="2393096" y="959118"/>
          <a:ext cx="10126983" cy="735012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20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ysClr val="windowText" lastClr="000000"/>
              </a:solidFill>
            </a:rPr>
            <a:t>Focus on Quality of life / AR visualizations services for stores carrying luxury goods</a:t>
          </a:r>
        </a:p>
      </dsp:txBody>
      <dsp:txXfrm rot="10800000">
        <a:off x="2576849" y="959118"/>
        <a:ext cx="9943230" cy="735012"/>
      </dsp:txXfrm>
    </dsp:sp>
    <dsp:sp modelId="{3B48122F-A5C2-7346-B06F-BC2FC17850A0}">
      <dsp:nvSpPr>
        <dsp:cNvPr id="0" name=""/>
        <dsp:cNvSpPr/>
      </dsp:nvSpPr>
      <dsp:spPr>
        <a:xfrm>
          <a:off x="1601257" y="959110"/>
          <a:ext cx="735012" cy="73501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090DB-7B7F-0F40-9D36-B2D3C6686D39}">
      <dsp:nvSpPr>
        <dsp:cNvPr id="0" name=""/>
        <dsp:cNvSpPr/>
      </dsp:nvSpPr>
      <dsp:spPr>
        <a:xfrm rot="10800000">
          <a:off x="2552346" y="1898844"/>
          <a:ext cx="9980301" cy="735012"/>
        </a:xfrm>
        <a:prstGeom prst="homePlat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20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tx1"/>
              </a:solidFill>
            </a:rPr>
            <a:t>Invest in logistics and supply chains to support shipping and widen the product ranges</a:t>
          </a:r>
        </a:p>
      </dsp:txBody>
      <dsp:txXfrm rot="10800000">
        <a:off x="2736099" y="1898844"/>
        <a:ext cx="9796548" cy="735012"/>
      </dsp:txXfrm>
    </dsp:sp>
    <dsp:sp modelId="{55378E96-7E68-564D-884A-A97F6AB434AC}">
      <dsp:nvSpPr>
        <dsp:cNvPr id="0" name=""/>
        <dsp:cNvSpPr/>
      </dsp:nvSpPr>
      <dsp:spPr>
        <a:xfrm>
          <a:off x="1608784" y="1902063"/>
          <a:ext cx="735012" cy="73501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0A92B-683E-7846-81D5-5B3F9F4A44AA}">
      <dsp:nvSpPr>
        <dsp:cNvPr id="0" name=""/>
        <dsp:cNvSpPr/>
      </dsp:nvSpPr>
      <dsp:spPr>
        <a:xfrm rot="10800000">
          <a:off x="2430424" y="2860495"/>
          <a:ext cx="10064683" cy="735012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20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tx1"/>
              </a:solidFill>
            </a:rPr>
            <a:t>Improve the convenience and time savings factors of services by removing Digital Friction</a:t>
          </a:r>
        </a:p>
      </dsp:txBody>
      <dsp:txXfrm rot="10800000">
        <a:off x="2614177" y="2860495"/>
        <a:ext cx="9880930" cy="735012"/>
      </dsp:txXfrm>
    </dsp:sp>
    <dsp:sp modelId="{3A979BF5-D05F-F547-919A-27F808F97FF5}">
      <dsp:nvSpPr>
        <dsp:cNvPr id="0" name=""/>
        <dsp:cNvSpPr/>
      </dsp:nvSpPr>
      <dsp:spPr>
        <a:xfrm>
          <a:off x="1613443" y="2888602"/>
          <a:ext cx="735012" cy="73501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8D023-F7D2-7843-862B-0B637E8E6669}">
      <dsp:nvSpPr>
        <dsp:cNvPr id="0" name=""/>
        <dsp:cNvSpPr/>
      </dsp:nvSpPr>
      <dsp:spPr>
        <a:xfrm rot="10800000">
          <a:off x="2552346" y="3794437"/>
          <a:ext cx="9980301" cy="735012"/>
        </a:xfrm>
        <a:prstGeom prst="homePlat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20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tx1"/>
              </a:solidFill>
            </a:rPr>
            <a:t>Build brand loyalty through rewards program even during time of hardship</a:t>
          </a:r>
        </a:p>
      </dsp:txBody>
      <dsp:txXfrm rot="10800000">
        <a:off x="2736099" y="3794437"/>
        <a:ext cx="9796548" cy="735012"/>
      </dsp:txXfrm>
    </dsp:sp>
    <dsp:sp modelId="{98264D0C-0DEE-444B-83A1-1795D458F4AE}">
      <dsp:nvSpPr>
        <dsp:cNvPr id="0" name=""/>
        <dsp:cNvSpPr/>
      </dsp:nvSpPr>
      <dsp:spPr>
        <a:xfrm>
          <a:off x="1612165" y="3820214"/>
          <a:ext cx="735012" cy="73501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AE56A-9770-3C41-9A70-1AED98A6CE66}">
      <dsp:nvSpPr>
        <dsp:cNvPr id="0" name=""/>
        <dsp:cNvSpPr/>
      </dsp:nvSpPr>
      <dsp:spPr>
        <a:xfrm rot="10800000">
          <a:off x="2430424" y="4746528"/>
          <a:ext cx="10064683" cy="735012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20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tx1"/>
              </a:solidFill>
            </a:rPr>
            <a:t>Consider making a big pivot if a tailwind is lacking</a:t>
          </a:r>
        </a:p>
      </dsp:txBody>
      <dsp:txXfrm rot="10800000">
        <a:off x="2614177" y="4746528"/>
        <a:ext cx="9880930" cy="735012"/>
      </dsp:txXfrm>
    </dsp:sp>
    <dsp:sp modelId="{D03370B0-0C87-4846-AAA7-403BF72416BA}">
      <dsp:nvSpPr>
        <dsp:cNvPr id="0" name=""/>
        <dsp:cNvSpPr/>
      </dsp:nvSpPr>
      <dsp:spPr>
        <a:xfrm>
          <a:off x="1616824" y="4746526"/>
          <a:ext cx="735012" cy="735012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D21EB-DB69-A546-8249-8ED93AC82FD4}">
      <dsp:nvSpPr>
        <dsp:cNvPr id="0" name=""/>
        <dsp:cNvSpPr/>
      </dsp:nvSpPr>
      <dsp:spPr>
        <a:xfrm rot="10800000">
          <a:off x="1756691" y="85098"/>
          <a:ext cx="6700540" cy="1202563"/>
        </a:xfrm>
        <a:prstGeom prst="homePlat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0297" tIns="91440" rIns="170688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1"/>
              </a:solidFill>
            </a:rPr>
            <a:t>Future Analysis needed on advertising, R&amp;D, and marketing spending overall Pandemic</a:t>
          </a:r>
          <a:r>
            <a:rPr lang="en-US" sz="2400" b="0" i="0" kern="1200">
              <a:solidFill>
                <a:schemeClr val="tx1"/>
              </a:solidFill>
              <a:latin typeface="Calibri Light" panose="020F0302020204030204"/>
            </a:rPr>
            <a:t> </a:t>
          </a:r>
          <a:endParaRPr lang="en-US" sz="2400" b="0" i="0" kern="1200">
            <a:solidFill>
              <a:schemeClr val="tx1"/>
            </a:solidFill>
          </a:endParaRPr>
        </a:p>
      </dsp:txBody>
      <dsp:txXfrm rot="10800000">
        <a:off x="2057332" y="85098"/>
        <a:ext cx="6399899" cy="1202563"/>
      </dsp:txXfrm>
    </dsp:sp>
    <dsp:sp modelId="{03B7D4B8-74DA-B643-B77B-AE441189305A}">
      <dsp:nvSpPr>
        <dsp:cNvPr id="0" name=""/>
        <dsp:cNvSpPr/>
      </dsp:nvSpPr>
      <dsp:spPr>
        <a:xfrm>
          <a:off x="758981" y="192018"/>
          <a:ext cx="949964" cy="9009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42D01-A338-7848-AFEB-AE01E5375C03}">
      <dsp:nvSpPr>
        <dsp:cNvPr id="0" name=""/>
        <dsp:cNvSpPr/>
      </dsp:nvSpPr>
      <dsp:spPr>
        <a:xfrm rot="10800000">
          <a:off x="1716165" y="1575023"/>
          <a:ext cx="6746362" cy="1202563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0297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ysClr val="windowText" lastClr="000000"/>
              </a:solidFill>
            </a:rPr>
            <a:t>Further Due </a:t>
          </a:r>
          <a:r>
            <a:rPr lang="en-US" sz="2400" b="0" kern="1200">
              <a:solidFill>
                <a:sysClr val="windowText" lastClr="000000"/>
              </a:solidFill>
              <a:latin typeface="Calibri Light" panose="020F0302020204030204"/>
            </a:rPr>
            <a:t>Diligence</a:t>
          </a:r>
          <a:r>
            <a:rPr lang="en-US" sz="2400" b="0" kern="1200">
              <a:solidFill>
                <a:sysClr val="windowText" lastClr="000000"/>
              </a:solidFill>
            </a:rPr>
            <a:t> needed on international brands reaction to Pandemic and Vaccine Measures</a:t>
          </a:r>
        </a:p>
      </dsp:txBody>
      <dsp:txXfrm rot="10800000">
        <a:off x="2016806" y="1575023"/>
        <a:ext cx="6445721" cy="1202563"/>
      </dsp:txXfrm>
    </dsp:sp>
    <dsp:sp modelId="{3B48122F-A5C2-7346-B06F-BC2FC17850A0}">
      <dsp:nvSpPr>
        <dsp:cNvPr id="0" name=""/>
        <dsp:cNvSpPr/>
      </dsp:nvSpPr>
      <dsp:spPr>
        <a:xfrm>
          <a:off x="749552" y="1711700"/>
          <a:ext cx="977407" cy="90450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090DB-7B7F-0F40-9D36-B2D3C6686D39}">
      <dsp:nvSpPr>
        <dsp:cNvPr id="0" name=""/>
        <dsp:cNvSpPr/>
      </dsp:nvSpPr>
      <dsp:spPr>
        <a:xfrm rot="10800000">
          <a:off x="1823718" y="3123356"/>
          <a:ext cx="6648646" cy="1202563"/>
        </a:xfrm>
        <a:prstGeom prst="homePlat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0297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solidFill>
                <a:schemeClr val="tx1"/>
              </a:solidFill>
            </a:rPr>
            <a:t>Further Modeling on profitable and healthy companies between pre and post vaccine rollout</a:t>
          </a:r>
        </a:p>
      </dsp:txBody>
      <dsp:txXfrm rot="10800000">
        <a:off x="2124359" y="3123356"/>
        <a:ext cx="6348005" cy="1202563"/>
      </dsp:txXfrm>
    </dsp:sp>
    <dsp:sp modelId="{55378E96-7E68-564D-884A-A97F6AB434AC}">
      <dsp:nvSpPr>
        <dsp:cNvPr id="0" name=""/>
        <dsp:cNvSpPr/>
      </dsp:nvSpPr>
      <dsp:spPr>
        <a:xfrm>
          <a:off x="795294" y="3235663"/>
          <a:ext cx="983263" cy="97794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D4E8B-961C-6D4A-B2E1-0C85932D8755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ACC36-3246-C943-9363-8CC006A60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5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ACC36-3246-C943-9363-8CC006A600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1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data exploration, first of all, we put the sales of the companies to a </a:t>
            </a:r>
            <a:r>
              <a:rPr lang="en-US" err="1"/>
              <a:t>barchart</a:t>
            </a:r>
            <a:r>
              <a:rPr lang="en-US"/>
              <a:t>, showing the top company with </a:t>
            </a:r>
            <a:r>
              <a:rPr lang="en-US" err="1"/>
              <a:t>slaes</a:t>
            </a:r>
            <a:r>
              <a:rPr lang="en-US"/>
              <a:t>, second, we break the companies by quartiles and assign the top company to 5 and 1 is the smallest ones. After that we all the total to have the overview of the companies base on the higher nu </a:t>
            </a:r>
            <a:r>
              <a:rPr lang="en-US" err="1"/>
              <a:t>ber</a:t>
            </a:r>
            <a:r>
              <a:rPr lang="en-US"/>
              <a:t>, better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ACC36-3246-C943-9363-8CC006A600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02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TJX/Ross: </a:t>
            </a:r>
          </a:p>
          <a:p>
            <a:r>
              <a:rPr lang="en-US"/>
              <a:t>High cost reduction: Shut down e-commerce to fulfill in person orders because the items the carries were affordable items</a:t>
            </a:r>
          </a:p>
          <a:p>
            <a:r>
              <a:rPr lang="en-US"/>
              <a:t>Open with safety restrictions (meaning focusing on customer comfort)</a:t>
            </a:r>
          </a:p>
          <a:p>
            <a:r>
              <a:rPr lang="en-US"/>
              <a:t>Focus on “normal” experiences (touching before buying) to appeal to the need for normality that everyone was craving </a:t>
            </a:r>
          </a:p>
          <a:p>
            <a:endParaRPr lang="en-US"/>
          </a:p>
          <a:p>
            <a:r>
              <a:rPr lang="en-US" err="1"/>
              <a:t>Nords</a:t>
            </a:r>
            <a:r>
              <a:rPr lang="en-US"/>
              <a:t>/Gap:</a:t>
            </a:r>
          </a:p>
          <a:p>
            <a:endParaRPr lang="en-US"/>
          </a:p>
          <a:p>
            <a:r>
              <a:rPr lang="en-US"/>
              <a:t>Cut back on retail operations in inner city and move online + bringing the inner city stores back after vaccination</a:t>
            </a:r>
          </a:p>
          <a:p>
            <a:r>
              <a:rPr lang="en-US"/>
              <a:t>Focus on online services such as AR to see if clothing fits w/o trying them on in person</a:t>
            </a:r>
          </a:p>
          <a:p>
            <a:endParaRPr lang="en-US"/>
          </a:p>
          <a:p>
            <a:r>
              <a:rPr lang="en-US"/>
              <a:t>Bath &amp; Body</a:t>
            </a:r>
          </a:p>
          <a:p>
            <a:r>
              <a:rPr lang="en-US"/>
              <a:t>^^ above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ACC36-3246-C943-9363-8CC006A600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1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ACC36-3246-C943-9363-8CC006A600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79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tx1"/>
                </a:solidFill>
              </a:rPr>
              <a:t>Build brand loyalty through rewards program even during time of hardship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ACC36-3246-C943-9363-8CC006A600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7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7.png"/><Relationship Id="rId5" Type="http://schemas.openxmlformats.org/officeDocument/2006/relationships/image" Target="../media/image1.pn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7.png"/><Relationship Id="rId15" Type="http://schemas.openxmlformats.org/officeDocument/2006/relationships/image" Target="../media/image4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6.png"/><Relationship Id="rId9" Type="http://schemas.openxmlformats.org/officeDocument/2006/relationships/diagramData" Target="../diagrams/data1.xml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7.png"/><Relationship Id="rId15" Type="http://schemas.openxmlformats.org/officeDocument/2006/relationships/image" Target="../media/image4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6.png"/><Relationship Id="rId9" Type="http://schemas.openxmlformats.org/officeDocument/2006/relationships/diagramData" Target="../diagrams/data2.xml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www.retailwire.com/discussion/nordstrom-aint-what-it-used-to-be-before-the-pandemic/" TargetMode="External"/><Relationship Id="rId18" Type="http://schemas.openxmlformats.org/officeDocument/2006/relationships/hyperlink" Target="https://www.swissre.com/institute/research/topics-and-risk-dialogues/health-and-longevity/covid-19-and-consumer-behaviour.html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12" Type="http://schemas.openxmlformats.org/officeDocument/2006/relationships/hyperlink" Target="https://www2.deloitte.com/us/en/pages/consumer-business/articles/retail-recession.html" TargetMode="External"/><Relationship Id="rId17" Type="http://schemas.openxmlformats.org/officeDocument/2006/relationships/hyperlink" Target="https://www.mckinsey.com/industries/retail/our-insights/adapting-to-the-next-normal-in-retail-the-customer-experience-imperative" TargetMode="External"/><Relationship Id="rId2" Type="http://schemas.openxmlformats.org/officeDocument/2006/relationships/image" Target="../media/image5.png"/><Relationship Id="rId16" Type="http://schemas.openxmlformats.org/officeDocument/2006/relationships/hyperlink" Target="https://www.wsj.com/articles/gap-ceo-predicts-peacocking-effect-as-people-emerge-from-covid-19-pandemic-1161489254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www.statista.com/topics/6143/coronavirus-covid-19-impact-on-the-retail-landscape-in-the-us/#dossierKeyfigures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s://www.businessinsider.com/bath-and-body-works-sales-are-booming-amid-the-pandemic-2020-8" TargetMode="External"/><Relationship Id="rId10" Type="http://schemas.openxmlformats.org/officeDocument/2006/relationships/hyperlink" Target="https://www.mckinsey.com/industries/retail/our-insights/why-retail-outperformers-are-pulling-ahead" TargetMode="External"/><Relationship Id="rId19" Type="http://schemas.openxmlformats.org/officeDocument/2006/relationships/hyperlink" Target="https://www.bizjournals.com/twincities/news/2021/02/01/christopher-banks-agrees-to-sale-for-246-million.html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www.yahoo.com/now/10-industries-impacted-most-covid-110042511.html?guccounter=1" TargetMode="External"/><Relationship Id="rId14" Type="http://schemas.openxmlformats.org/officeDocument/2006/relationships/hyperlink" Target="https://www.wsj.com/articles/coronavirus-changed-everything-except-t-j-maxx-1159281820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8.tiff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81E69D30-DCCF-4A24-9F63-AD1D8690C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925" y="177791"/>
            <a:ext cx="985855" cy="757121"/>
          </a:xfrm>
          <a:prstGeom prst="rect">
            <a:avLst/>
          </a:prstGeom>
        </p:spPr>
      </p:pic>
      <p:pic>
        <p:nvPicPr>
          <p:cNvPr id="13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D0367D15-F7D9-4EAD-A7D7-11C307FC9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14" r="-438" b="22957"/>
          <a:stretch/>
        </p:blipFill>
        <p:spPr>
          <a:xfrm>
            <a:off x="245220" y="177791"/>
            <a:ext cx="2730987" cy="8046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8D6E95-BECE-5847-AE7E-103CBF39F14F}"/>
              </a:ext>
            </a:extLst>
          </p:cNvPr>
          <p:cNvSpPr txBox="1"/>
          <p:nvPr/>
        </p:nvSpPr>
        <p:spPr>
          <a:xfrm>
            <a:off x="847034" y="1783796"/>
            <a:ext cx="95393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The Impact of COVID-19 on </a:t>
            </a:r>
            <a:r>
              <a:rPr lang="en-US" sz="6600" b="1"/>
              <a:t>The Retail Sector</a:t>
            </a:r>
          </a:p>
        </p:txBody>
      </p:sp>
      <p:grpSp>
        <p:nvGrpSpPr>
          <p:cNvPr id="15" name="Google Shape;64;p14">
            <a:extLst>
              <a:ext uri="{FF2B5EF4-FFF2-40B4-BE49-F238E27FC236}">
                <a16:creationId xmlns:a16="http://schemas.microsoft.com/office/drawing/2014/main" id="{3540E930-DAC6-614F-B1BE-95E10BCB5AC3}"/>
              </a:ext>
            </a:extLst>
          </p:cNvPr>
          <p:cNvGrpSpPr/>
          <p:nvPr/>
        </p:nvGrpSpPr>
        <p:grpSpPr>
          <a:xfrm>
            <a:off x="0" y="6716847"/>
            <a:ext cx="12192000" cy="141152"/>
            <a:chOff x="0" y="4840950"/>
            <a:chExt cx="9144000" cy="302550"/>
          </a:xfrm>
        </p:grpSpPr>
        <p:pic>
          <p:nvPicPr>
            <p:cNvPr id="16" name="Google Shape;65;p14">
              <a:extLst>
                <a:ext uri="{FF2B5EF4-FFF2-40B4-BE49-F238E27FC236}">
                  <a16:creationId xmlns:a16="http://schemas.microsoft.com/office/drawing/2014/main" id="{D334CA23-6568-704A-AC33-940B20397F9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6;p14">
              <a:extLst>
                <a:ext uri="{FF2B5EF4-FFF2-40B4-BE49-F238E27FC236}">
                  <a16:creationId xmlns:a16="http://schemas.microsoft.com/office/drawing/2014/main" id="{AA99CD93-E933-CA40-95BB-83A86AE1D3F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67;p14">
              <a:extLst>
                <a:ext uri="{FF2B5EF4-FFF2-40B4-BE49-F238E27FC236}">
                  <a16:creationId xmlns:a16="http://schemas.microsoft.com/office/drawing/2014/main" id="{8E7F7CAE-09AA-9B4A-8AC1-69214DB73B2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8;p14">
              <a:extLst>
                <a:ext uri="{FF2B5EF4-FFF2-40B4-BE49-F238E27FC236}">
                  <a16:creationId xmlns:a16="http://schemas.microsoft.com/office/drawing/2014/main" id="{1F931AF3-BD1B-E74B-9AA0-42F0867D6B8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9;p14">
              <a:extLst>
                <a:ext uri="{FF2B5EF4-FFF2-40B4-BE49-F238E27FC236}">
                  <a16:creationId xmlns:a16="http://schemas.microsoft.com/office/drawing/2014/main" id="{889400C2-8B45-E44F-B96E-B52F859253A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70;p14">
              <a:extLst>
                <a:ext uri="{FF2B5EF4-FFF2-40B4-BE49-F238E27FC236}">
                  <a16:creationId xmlns:a16="http://schemas.microsoft.com/office/drawing/2014/main" id="{87E1766E-C58E-6544-8D09-EF4934666EB6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2F84C5-412A-E646-92AC-07E79EB371FB}"/>
              </a:ext>
            </a:extLst>
          </p:cNvPr>
          <p:cNvSpPr txBox="1"/>
          <p:nvPr/>
        </p:nvSpPr>
        <p:spPr>
          <a:xfrm>
            <a:off x="847034" y="4990498"/>
            <a:ext cx="4822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Team: Data Dragon</a:t>
            </a:r>
          </a:p>
          <a:p>
            <a:r>
              <a:rPr lang="en-US" sz="1400">
                <a:solidFill>
                  <a:srgbClr val="C00000"/>
                </a:solidFill>
              </a:rPr>
              <a:t>An Ngo | Andrea Ngo | Justin Nguyen </a:t>
            </a:r>
          </a:p>
          <a:p>
            <a:r>
              <a:rPr lang="en-US" sz="1400" err="1">
                <a:solidFill>
                  <a:srgbClr val="C00000"/>
                </a:solidFill>
              </a:rPr>
              <a:t>Medhavi</a:t>
            </a:r>
            <a:r>
              <a:rPr lang="en-US" sz="1400">
                <a:solidFill>
                  <a:srgbClr val="C00000"/>
                </a:solidFill>
              </a:rPr>
              <a:t> Jain | Tram Le | Zion Taber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737E9-FD89-7A49-8842-3AB82ACA7977}"/>
              </a:ext>
            </a:extLst>
          </p:cNvPr>
          <p:cNvCxnSpPr>
            <a:cxnSpLocks/>
          </p:cNvCxnSpPr>
          <p:nvPr/>
        </p:nvCxnSpPr>
        <p:spPr>
          <a:xfrm>
            <a:off x="169356" y="1050559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20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Data Analysis – Regression Model</a:t>
            </a:r>
            <a:endParaRPr lang="en-US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14E753D-AA71-4041-9299-0D7FEDA228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D8A58A3C-FE6E-7842-A3B7-317185D714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4">
            <a:extLst>
              <a:ext uri="{FF2B5EF4-FFF2-40B4-BE49-F238E27FC236}">
                <a16:creationId xmlns:a16="http://schemas.microsoft.com/office/drawing/2014/main" id="{D453CBC0-03A6-B04E-BA4C-71CFD5BD22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3A2E6A-F652-4B46-8F07-78588BF334CA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619A2AC-F79A-B74B-A235-B5ECA7B1F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50D55C57-7B3A-5343-9981-655E2245B9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A4D60B-371F-4059-B4B4-EF8E18D50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75" y="1035695"/>
            <a:ext cx="7900451" cy="4875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737A6-E4F7-4CD3-940F-EFBEA28EE35D}"/>
              </a:ext>
            </a:extLst>
          </p:cNvPr>
          <p:cNvSpPr txBox="1"/>
          <p:nvPr/>
        </p:nvSpPr>
        <p:spPr>
          <a:xfrm>
            <a:off x="8715014" y="2288880"/>
            <a:ext cx="3188799" cy="2031325"/>
          </a:xfrm>
          <a:prstGeom prst="rect">
            <a:avLst/>
          </a:prstGeom>
          <a:solidFill>
            <a:srgbClr val="9C091F">
              <a:alpha val="48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Operating Income, Net Income Margin, and Net Cash Flow from Operating Activities are all predictors to the Stock Price, which represents public sentiment towards company performance</a:t>
            </a:r>
            <a:endParaRPr lang="en-US">
              <a:cs typeface="Calibri" panose="020F0502020204030204"/>
            </a:endParaRPr>
          </a:p>
        </p:txBody>
      </p:sp>
      <p:grpSp>
        <p:nvGrpSpPr>
          <p:cNvPr id="21" name="Google Shape;64;p14">
            <a:extLst>
              <a:ext uri="{FF2B5EF4-FFF2-40B4-BE49-F238E27FC236}">
                <a16:creationId xmlns:a16="http://schemas.microsoft.com/office/drawing/2014/main" id="{53843BDA-712B-9648-91E8-377B872620AF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22" name="Google Shape;65;p14">
              <a:extLst>
                <a:ext uri="{FF2B5EF4-FFF2-40B4-BE49-F238E27FC236}">
                  <a16:creationId xmlns:a16="http://schemas.microsoft.com/office/drawing/2014/main" id="{8F425B88-9452-7A4F-ACE2-737F0DE50D2A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6;p14">
              <a:extLst>
                <a:ext uri="{FF2B5EF4-FFF2-40B4-BE49-F238E27FC236}">
                  <a16:creationId xmlns:a16="http://schemas.microsoft.com/office/drawing/2014/main" id="{1A008183-94C5-9448-804F-945326AFC6F3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7;p14">
              <a:extLst>
                <a:ext uri="{FF2B5EF4-FFF2-40B4-BE49-F238E27FC236}">
                  <a16:creationId xmlns:a16="http://schemas.microsoft.com/office/drawing/2014/main" id="{6C975596-2F8F-7845-A3DF-7A53643CB41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8;p14">
              <a:extLst>
                <a:ext uri="{FF2B5EF4-FFF2-40B4-BE49-F238E27FC236}">
                  <a16:creationId xmlns:a16="http://schemas.microsoft.com/office/drawing/2014/main" id="{74A3DA83-8651-6548-BA2E-E14E93AE114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9;p14">
              <a:extLst>
                <a:ext uri="{FF2B5EF4-FFF2-40B4-BE49-F238E27FC236}">
                  <a16:creationId xmlns:a16="http://schemas.microsoft.com/office/drawing/2014/main" id="{E9F72D47-4F3A-3E4D-A6E2-41C315BD10C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70;p14">
              <a:extLst>
                <a:ext uri="{FF2B5EF4-FFF2-40B4-BE49-F238E27FC236}">
                  <a16:creationId xmlns:a16="http://schemas.microsoft.com/office/drawing/2014/main" id="{1A70E811-FACB-6A48-A5F4-F8D343914D75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12664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3EB1175-5BA9-EF4A-A265-4DF5E493A15C}"/>
              </a:ext>
            </a:extLst>
          </p:cNvPr>
          <p:cNvSpPr/>
          <p:nvPr/>
        </p:nvSpPr>
        <p:spPr>
          <a:xfrm>
            <a:off x="5467900" y="4542952"/>
            <a:ext cx="6151909" cy="11840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>
                <a:solidFill>
                  <a:schemeClr val="tx1"/>
                </a:solidFill>
                <a:cs typeface="Calibri"/>
              </a:rPr>
              <a:t>Bath &amp; Body Works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  <a:cs typeface="Calibri"/>
              </a:rPr>
              <a:t>Leverage demand for hand sanitizer, soap, body care, and home fragrances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  <a:cs typeface="Calibri"/>
              </a:rPr>
              <a:t>Promote “Me time” and time spend at home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0E482-67AD-834F-BAA6-92149B618EF2}"/>
              </a:ext>
            </a:extLst>
          </p:cNvPr>
          <p:cNvSpPr/>
          <p:nvPr/>
        </p:nvSpPr>
        <p:spPr>
          <a:xfrm>
            <a:off x="5467901" y="3131374"/>
            <a:ext cx="5983402" cy="13188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>
                <a:solidFill>
                  <a:schemeClr val="tx1"/>
                </a:solidFill>
                <a:cs typeface="Calibri"/>
              </a:rPr>
              <a:t>Nordstrom &amp; Gap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  <a:cs typeface="Calibri"/>
              </a:rPr>
              <a:t>Paused inner city operations during Covid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  <a:cs typeface="Calibri"/>
              </a:rPr>
              <a:t>Closed stores and focus on online services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  <a:cs typeface="Calibri"/>
              </a:rPr>
              <a:t>Launch luxury athleisure and intimates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95F276-ACC8-F441-A3BE-999EF39FAA75}"/>
              </a:ext>
            </a:extLst>
          </p:cNvPr>
          <p:cNvSpPr/>
          <p:nvPr/>
        </p:nvSpPr>
        <p:spPr>
          <a:xfrm>
            <a:off x="5467901" y="1504980"/>
            <a:ext cx="6151909" cy="15336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>
                <a:solidFill>
                  <a:schemeClr val="tx1"/>
                </a:solidFill>
                <a:cs typeface="Calibri"/>
              </a:rPr>
              <a:t>TJX &amp; Ross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  <a:cs typeface="Calibri"/>
              </a:rPr>
              <a:t>High-cost reduction pre-vaccine rollout 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  <a:cs typeface="Calibri"/>
              </a:rPr>
              <a:t>Shut down e-commerce to fulfill in person orders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  <a:cs typeface="Calibri"/>
              </a:rPr>
              <a:t>Focus on home goods rather than fashion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  <a:cs typeface="Calibri"/>
              </a:rPr>
              <a:t>Focus on in person experience (touching before buying)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14E753D-AA71-4041-9299-0D7FEDA228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DDA12A-F3B7-D641-9BDE-8F89BCF3A03C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11" descr="Chart&#10;&#10;Description automatically generated">
            <a:extLst>
              <a:ext uri="{FF2B5EF4-FFF2-40B4-BE49-F238E27FC236}">
                <a16:creationId xmlns:a16="http://schemas.microsoft.com/office/drawing/2014/main" id="{A41D0088-D99E-1E4D-BC1B-85379674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2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C346ABD1-45B1-2B4C-8ABF-D56FBCD6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ABFE97-190E-466D-92DE-4D0AC08E662B}"/>
              </a:ext>
            </a:extLst>
          </p:cNvPr>
          <p:cNvSpPr txBox="1"/>
          <p:nvPr/>
        </p:nvSpPr>
        <p:spPr>
          <a:xfrm>
            <a:off x="612357" y="931086"/>
            <a:ext cx="41585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Top 5 companies that did well during the pandemic based on sales</a:t>
            </a: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15536-9D1D-461D-896D-B549D313EA03}"/>
              </a:ext>
            </a:extLst>
          </p:cNvPr>
          <p:cNvSpPr txBox="1"/>
          <p:nvPr/>
        </p:nvSpPr>
        <p:spPr>
          <a:xfrm>
            <a:off x="5328336" y="973970"/>
            <a:ext cx="6103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Why they did well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E5A85E-BA4B-A04C-BBBE-34902CAD4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52" y="1900433"/>
            <a:ext cx="1961658" cy="1230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1391-63BB-0746-BAE0-0A29CF9E3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7878" y="2096572"/>
            <a:ext cx="2445810" cy="949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2941C-87C0-3E48-87CB-D8EB508BE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81" y="3614792"/>
            <a:ext cx="1513997" cy="11571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8C2525-4D86-264F-A09F-CF27D5EE3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1625" y="3541046"/>
            <a:ext cx="2188339" cy="1230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5CCF3C-F317-A64A-B6A5-3F917B892E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996" y="5244012"/>
            <a:ext cx="3646085" cy="455761"/>
          </a:xfrm>
          <a:prstGeom prst="rect">
            <a:avLst/>
          </a:prstGeom>
        </p:spPr>
      </p:pic>
      <p:grpSp>
        <p:nvGrpSpPr>
          <p:cNvPr id="24" name="Google Shape;64;p14">
            <a:extLst>
              <a:ext uri="{FF2B5EF4-FFF2-40B4-BE49-F238E27FC236}">
                <a16:creationId xmlns:a16="http://schemas.microsoft.com/office/drawing/2014/main" id="{A78B24CF-0BF7-9A47-AB1A-B737B0E441A6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25" name="Google Shape;65;p14">
              <a:extLst>
                <a:ext uri="{FF2B5EF4-FFF2-40B4-BE49-F238E27FC236}">
                  <a16:creationId xmlns:a16="http://schemas.microsoft.com/office/drawing/2014/main" id="{B8CE2A93-C9E1-4A4C-A609-91B9939A0D6E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6;p14">
              <a:extLst>
                <a:ext uri="{FF2B5EF4-FFF2-40B4-BE49-F238E27FC236}">
                  <a16:creationId xmlns:a16="http://schemas.microsoft.com/office/drawing/2014/main" id="{975F5B07-5713-DD4F-9104-99ECB777277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67;p14">
              <a:extLst>
                <a:ext uri="{FF2B5EF4-FFF2-40B4-BE49-F238E27FC236}">
                  <a16:creationId xmlns:a16="http://schemas.microsoft.com/office/drawing/2014/main" id="{0C32ABA6-EDA2-E247-8F45-F5A51995C32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68;p14">
              <a:extLst>
                <a:ext uri="{FF2B5EF4-FFF2-40B4-BE49-F238E27FC236}">
                  <a16:creationId xmlns:a16="http://schemas.microsoft.com/office/drawing/2014/main" id="{C1547F24-34A4-F348-B393-8C4A5B6956C4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9;p14">
              <a:extLst>
                <a:ext uri="{FF2B5EF4-FFF2-40B4-BE49-F238E27FC236}">
                  <a16:creationId xmlns:a16="http://schemas.microsoft.com/office/drawing/2014/main" id="{84DABB8B-D15C-C646-B669-0AFD558D307E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70;p14">
              <a:extLst>
                <a:ext uri="{FF2B5EF4-FFF2-40B4-BE49-F238E27FC236}">
                  <a16:creationId xmlns:a16="http://schemas.microsoft.com/office/drawing/2014/main" id="{25E92715-8013-4849-B5E3-AE3EE21129B0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C55A14A-3C14-FB45-BAC8-490EEAC5174D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Case Studies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6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5211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Companies that should have done well but didn’t. </a:t>
            </a:r>
            <a:endParaRPr lang="en-US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14E753D-AA71-4041-9299-0D7FEDA228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D8A58A3C-FE6E-7842-A3B7-317185D714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4">
            <a:extLst>
              <a:ext uri="{FF2B5EF4-FFF2-40B4-BE49-F238E27FC236}">
                <a16:creationId xmlns:a16="http://schemas.microsoft.com/office/drawing/2014/main" id="{D453CBC0-03A6-B04E-BA4C-71CFD5BD22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3A2E6A-F652-4B46-8F07-78588BF334CA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619A2AC-F79A-B74B-A235-B5ECA7B1F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50D55C57-7B3A-5343-9981-655E2245B9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grpSp>
        <p:nvGrpSpPr>
          <p:cNvPr id="20" name="Google Shape;64;p14">
            <a:extLst>
              <a:ext uri="{FF2B5EF4-FFF2-40B4-BE49-F238E27FC236}">
                <a16:creationId xmlns:a16="http://schemas.microsoft.com/office/drawing/2014/main" id="{ED8CB01C-A216-2248-A1B4-C0589C455B0B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21" name="Google Shape;65;p14">
              <a:extLst>
                <a:ext uri="{FF2B5EF4-FFF2-40B4-BE49-F238E27FC236}">
                  <a16:creationId xmlns:a16="http://schemas.microsoft.com/office/drawing/2014/main" id="{80971A1B-A440-AF4F-B494-4B81E94B417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66;p14">
              <a:extLst>
                <a:ext uri="{FF2B5EF4-FFF2-40B4-BE49-F238E27FC236}">
                  <a16:creationId xmlns:a16="http://schemas.microsoft.com/office/drawing/2014/main" id="{DD1B83A0-0808-624E-8640-910367F333CC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7;p14">
              <a:extLst>
                <a:ext uri="{FF2B5EF4-FFF2-40B4-BE49-F238E27FC236}">
                  <a16:creationId xmlns:a16="http://schemas.microsoft.com/office/drawing/2014/main" id="{F6D19091-61BA-534F-B1F2-33E638F6AA4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8;p14">
              <a:extLst>
                <a:ext uri="{FF2B5EF4-FFF2-40B4-BE49-F238E27FC236}">
                  <a16:creationId xmlns:a16="http://schemas.microsoft.com/office/drawing/2014/main" id="{ED9C1AC5-8E03-284E-8C4C-DBC5710305B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9;p14">
              <a:extLst>
                <a:ext uri="{FF2B5EF4-FFF2-40B4-BE49-F238E27FC236}">
                  <a16:creationId xmlns:a16="http://schemas.microsoft.com/office/drawing/2014/main" id="{43A13B82-F3FE-F34A-90F3-1D4BBBC72A5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0;p14">
              <a:extLst>
                <a:ext uri="{FF2B5EF4-FFF2-40B4-BE49-F238E27FC236}">
                  <a16:creationId xmlns:a16="http://schemas.microsoft.com/office/drawing/2014/main" id="{8248D2DB-0AD8-4F4E-8ADE-1864DD1E06B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651064-35AE-436F-8F28-C883D0828C35}"/>
              </a:ext>
            </a:extLst>
          </p:cNvPr>
          <p:cNvSpPr txBox="1"/>
          <p:nvPr/>
        </p:nvSpPr>
        <p:spPr>
          <a:xfrm>
            <a:off x="803159" y="986706"/>
            <a:ext cx="1097502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Christopher &amp; Banks Corporation (CBKC) was a specialty women’s apparel retailer founded in 1956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 panose="020F0502020204030204"/>
              </a:rPr>
              <a:t>Despite having an </a:t>
            </a:r>
            <a:r>
              <a:rPr lang="en-US" sz="2000" b="1">
                <a:cs typeface="Calibri" panose="020F0502020204030204"/>
              </a:rPr>
              <a:t>Inventory Turnover of 4.5</a:t>
            </a:r>
            <a:r>
              <a:rPr lang="en-US" sz="2000">
                <a:cs typeface="Calibri" panose="020F0502020204030204"/>
              </a:rPr>
              <a:t>, their </a:t>
            </a:r>
            <a:r>
              <a:rPr lang="en-US" sz="2000" b="1">
                <a:cs typeface="Calibri" panose="020F0502020204030204"/>
              </a:rPr>
              <a:t>Operating Income was only –10.4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 panose="020F0502020204030204"/>
              </a:rPr>
              <a:t>The </a:t>
            </a:r>
            <a:r>
              <a:rPr lang="en-US" sz="2000" b="1">
                <a:cs typeface="Calibri" panose="020F0502020204030204"/>
              </a:rPr>
              <a:t>Current Ratio of 0.6</a:t>
            </a:r>
            <a:r>
              <a:rPr lang="en-US" sz="2000">
                <a:cs typeface="Calibri" panose="020F0502020204030204"/>
              </a:rPr>
              <a:t> was the lowest out of the companies we analyzed. This indicates </a:t>
            </a:r>
            <a:r>
              <a:rPr lang="en-US" sz="2000">
                <a:ea typeface="+mn-lt"/>
                <a:cs typeface="+mn-lt"/>
              </a:rPr>
              <a:t>a higher risk of distress or default.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 panose="020F0502020204030204"/>
              </a:rPr>
              <a:t>In February of this year, </a:t>
            </a:r>
            <a:r>
              <a:rPr lang="en-US" sz="2000">
                <a:ea typeface="+mn-lt"/>
                <a:cs typeface="+mn-lt"/>
              </a:rPr>
              <a:t>Christopher &amp; Banks Corp. Reached an agreement to sell all its assets, including its retail stores and e-commerce business, for </a:t>
            </a:r>
            <a:r>
              <a:rPr lang="en-US" sz="2000" b="1">
                <a:ea typeface="+mn-lt"/>
                <a:cs typeface="+mn-lt"/>
              </a:rPr>
              <a:t>$24.6 million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Keri Jones, Christopher &amp; Banks CEO,  said the impact of the pandemic on retail sales forced the sale. The company reported a $10 million net loss in the third quarter and a </a:t>
            </a:r>
            <a:r>
              <a:rPr lang="en-US" sz="2000" b="1">
                <a:ea typeface="+mn-lt"/>
                <a:cs typeface="+mn-lt"/>
              </a:rPr>
              <a:t>22% decline in sales</a:t>
            </a:r>
            <a:r>
              <a:rPr lang="en-US" sz="2000">
                <a:ea typeface="+mn-lt"/>
                <a:cs typeface="+mn-lt"/>
              </a:rPr>
              <a:t> from the same period a year earlier.</a:t>
            </a:r>
            <a:endParaRPr lang="en-US" sz="2000">
              <a:cs typeface="Calibri" panose="020F0502020204030204"/>
            </a:endParaRPr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8FD172F-D293-4AC2-BB8F-713FBE611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0138" y="1021047"/>
            <a:ext cx="2743200" cy="118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12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Conclusion</a:t>
            </a:r>
            <a:endParaRPr lang="en-US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14E753D-AA71-4041-9299-0D7FEDA228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D8A58A3C-FE6E-7842-A3B7-317185D714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4">
            <a:extLst>
              <a:ext uri="{FF2B5EF4-FFF2-40B4-BE49-F238E27FC236}">
                <a16:creationId xmlns:a16="http://schemas.microsoft.com/office/drawing/2014/main" id="{D453CBC0-03A6-B04E-BA4C-71CFD5BD22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3A2E6A-F652-4B46-8F07-78588BF334CA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619A2AC-F79A-B74B-A235-B5ECA7B1F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50D55C57-7B3A-5343-9981-655E2245B9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grpSp>
        <p:nvGrpSpPr>
          <p:cNvPr id="20" name="Google Shape;64;p14">
            <a:extLst>
              <a:ext uri="{FF2B5EF4-FFF2-40B4-BE49-F238E27FC236}">
                <a16:creationId xmlns:a16="http://schemas.microsoft.com/office/drawing/2014/main" id="{ED8CB01C-A216-2248-A1B4-C0589C455B0B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21" name="Google Shape;65;p14">
              <a:extLst>
                <a:ext uri="{FF2B5EF4-FFF2-40B4-BE49-F238E27FC236}">
                  <a16:creationId xmlns:a16="http://schemas.microsoft.com/office/drawing/2014/main" id="{80971A1B-A440-AF4F-B494-4B81E94B417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66;p14">
              <a:extLst>
                <a:ext uri="{FF2B5EF4-FFF2-40B4-BE49-F238E27FC236}">
                  <a16:creationId xmlns:a16="http://schemas.microsoft.com/office/drawing/2014/main" id="{DD1B83A0-0808-624E-8640-910367F333CC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7;p14">
              <a:extLst>
                <a:ext uri="{FF2B5EF4-FFF2-40B4-BE49-F238E27FC236}">
                  <a16:creationId xmlns:a16="http://schemas.microsoft.com/office/drawing/2014/main" id="{F6D19091-61BA-534F-B1F2-33E638F6AA4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8;p14">
              <a:extLst>
                <a:ext uri="{FF2B5EF4-FFF2-40B4-BE49-F238E27FC236}">
                  <a16:creationId xmlns:a16="http://schemas.microsoft.com/office/drawing/2014/main" id="{ED9C1AC5-8E03-284E-8C4C-DBC5710305B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9;p14">
              <a:extLst>
                <a:ext uri="{FF2B5EF4-FFF2-40B4-BE49-F238E27FC236}">
                  <a16:creationId xmlns:a16="http://schemas.microsoft.com/office/drawing/2014/main" id="{43A13B82-F3FE-F34A-90F3-1D4BBBC72A5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0;p14">
              <a:extLst>
                <a:ext uri="{FF2B5EF4-FFF2-40B4-BE49-F238E27FC236}">
                  <a16:creationId xmlns:a16="http://schemas.microsoft.com/office/drawing/2014/main" id="{8248D2DB-0AD8-4F4E-8ADE-1864DD1E06B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1F56A9-2BF7-4D5C-934B-F93A9699E6AB}"/>
              </a:ext>
            </a:extLst>
          </p:cNvPr>
          <p:cNvSpPr txBox="1"/>
          <p:nvPr/>
        </p:nvSpPr>
        <p:spPr>
          <a:xfrm>
            <a:off x="1323268" y="2499038"/>
            <a:ext cx="421343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Retail companies whose main focus are luxury goods should invest into reducing digital friction within their online presence, pioneering AR visualizations, and last mile delivery optimization</a:t>
            </a:r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FBD58-CD8F-46A2-A052-36B148B22E8A}"/>
              </a:ext>
            </a:extLst>
          </p:cNvPr>
          <p:cNvSpPr txBox="1"/>
          <p:nvPr/>
        </p:nvSpPr>
        <p:spPr>
          <a:xfrm>
            <a:off x="6781449" y="2500268"/>
            <a:ext cx="403436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Retail companies whose main focus are discount goods should invest into improving safety and experience within their in-person locations while reducing their online footprint  ​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5AA36B-F382-4211-B84D-05ABFE9AF81B}"/>
              </a:ext>
            </a:extLst>
          </p:cNvPr>
          <p:cNvSpPr txBox="1"/>
          <p:nvPr/>
        </p:nvSpPr>
        <p:spPr>
          <a:xfrm>
            <a:off x="2058459" y="19974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Luxury Good Retailers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03F925-0394-486C-B469-328B6695C135}"/>
              </a:ext>
            </a:extLst>
          </p:cNvPr>
          <p:cNvSpPr txBox="1"/>
          <p:nvPr/>
        </p:nvSpPr>
        <p:spPr>
          <a:xfrm>
            <a:off x="7427032" y="19941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Discount Good Retailers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1E249F-926C-5049-AAA6-580116BEA4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9739" y="4450262"/>
            <a:ext cx="2445810" cy="9496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99A24C0-2798-46B7-8CD8-B8FEC5EE1F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9329" y="4355012"/>
            <a:ext cx="3646085" cy="4557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5763F2-FBE2-B140-8040-C930E21F10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7454" y="4315489"/>
            <a:ext cx="1961658" cy="12309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6CB5A8-378E-D748-99F8-1D3331133B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5241" y="5273287"/>
            <a:ext cx="1513997" cy="11571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47F22F-298E-934A-81BC-E5B9158362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4153" y="5167382"/>
            <a:ext cx="2188339" cy="123094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3F423FC-3508-47C3-B5D8-E3917B7F29F3}"/>
              </a:ext>
            </a:extLst>
          </p:cNvPr>
          <p:cNvSpPr txBox="1"/>
          <p:nvPr/>
        </p:nvSpPr>
        <p:spPr>
          <a:xfrm>
            <a:off x="2602442" y="729192"/>
            <a:ext cx="781261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Reject the Null Hypothesis: Companies need a well-balance between making the demand and focusing on cost-cutting depending on their current cash flows and their ability to reduce the time to receive the payment.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851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Recommendation</a:t>
            </a:r>
            <a:endParaRPr lang="en-US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14E753D-AA71-4041-9299-0D7FEDA228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D8A58A3C-FE6E-7842-A3B7-317185D714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4">
            <a:extLst>
              <a:ext uri="{FF2B5EF4-FFF2-40B4-BE49-F238E27FC236}">
                <a16:creationId xmlns:a16="http://schemas.microsoft.com/office/drawing/2014/main" id="{D453CBC0-03A6-B04E-BA4C-71CFD5BD22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0;p14">
            <a:extLst>
              <a:ext uri="{FF2B5EF4-FFF2-40B4-BE49-F238E27FC236}">
                <a16:creationId xmlns:a16="http://schemas.microsoft.com/office/drawing/2014/main" id="{FD43141E-30EC-A24B-B3EE-85BE1C7AA9A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2297E7-1AF9-444E-9ED6-B3D005E5BA12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1" descr="Chart&#10;&#10;Description automatically generated">
            <a:extLst>
              <a:ext uri="{FF2B5EF4-FFF2-40B4-BE49-F238E27FC236}">
                <a16:creationId xmlns:a16="http://schemas.microsoft.com/office/drawing/2014/main" id="{E7B87116-AA2B-E647-9FB8-E4C48AC9A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6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67B464B0-CB5A-304C-879D-B70AABDE6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558F720-4EAC-CB49-B85D-244C2273C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6634288"/>
              </p:ext>
            </p:extLst>
          </p:nvPr>
        </p:nvGraphicFramePr>
        <p:xfrm>
          <a:off x="-1017295" y="962261"/>
          <a:ext cx="14130337" cy="5481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22" name="Google Shape;64;p14">
            <a:extLst>
              <a:ext uri="{FF2B5EF4-FFF2-40B4-BE49-F238E27FC236}">
                <a16:creationId xmlns:a16="http://schemas.microsoft.com/office/drawing/2014/main" id="{5060545E-8F79-6547-B114-906761C4AAF2}"/>
              </a:ext>
            </a:extLst>
          </p:cNvPr>
          <p:cNvGrpSpPr/>
          <p:nvPr/>
        </p:nvGrpSpPr>
        <p:grpSpPr>
          <a:xfrm rot="5400000">
            <a:off x="-3270502" y="3284755"/>
            <a:ext cx="6866645" cy="297132"/>
            <a:chOff x="0" y="4840950"/>
            <a:chExt cx="9144000" cy="302550"/>
          </a:xfrm>
        </p:grpSpPr>
        <p:pic>
          <p:nvPicPr>
            <p:cNvPr id="23" name="Google Shape;65;p14">
              <a:extLst>
                <a:ext uri="{FF2B5EF4-FFF2-40B4-BE49-F238E27FC236}">
                  <a16:creationId xmlns:a16="http://schemas.microsoft.com/office/drawing/2014/main" id="{61C7018A-84AC-7643-B14C-0DA00EE9177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6;p14">
              <a:extLst>
                <a:ext uri="{FF2B5EF4-FFF2-40B4-BE49-F238E27FC236}">
                  <a16:creationId xmlns:a16="http://schemas.microsoft.com/office/drawing/2014/main" id="{E796234A-A4C2-174A-BCCF-AD47EA54B27C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7;p14">
              <a:extLst>
                <a:ext uri="{FF2B5EF4-FFF2-40B4-BE49-F238E27FC236}">
                  <a16:creationId xmlns:a16="http://schemas.microsoft.com/office/drawing/2014/main" id="{D0989B54-2E63-8943-8C34-95CFF805C0D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8;p14">
              <a:extLst>
                <a:ext uri="{FF2B5EF4-FFF2-40B4-BE49-F238E27FC236}">
                  <a16:creationId xmlns:a16="http://schemas.microsoft.com/office/drawing/2014/main" id="{2DE0BA98-6E75-E54D-AD77-1DB4894A00F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69;p14">
              <a:extLst>
                <a:ext uri="{FF2B5EF4-FFF2-40B4-BE49-F238E27FC236}">
                  <a16:creationId xmlns:a16="http://schemas.microsoft.com/office/drawing/2014/main" id="{19B40FD6-5517-A443-BB97-A07E3C8A031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70;p14">
              <a:extLst>
                <a:ext uri="{FF2B5EF4-FFF2-40B4-BE49-F238E27FC236}">
                  <a16:creationId xmlns:a16="http://schemas.microsoft.com/office/drawing/2014/main" id="{217609A0-9BAD-944A-AB0E-54FBC9D894D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46495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Future Analysis Needed  </a:t>
            </a:r>
            <a:endParaRPr lang="en-US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14E753D-AA71-4041-9299-0D7FEDA228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D8A58A3C-FE6E-7842-A3B7-317185D714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4">
            <a:extLst>
              <a:ext uri="{FF2B5EF4-FFF2-40B4-BE49-F238E27FC236}">
                <a16:creationId xmlns:a16="http://schemas.microsoft.com/office/drawing/2014/main" id="{D453CBC0-03A6-B04E-BA4C-71CFD5BD22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0;p14">
            <a:extLst>
              <a:ext uri="{FF2B5EF4-FFF2-40B4-BE49-F238E27FC236}">
                <a16:creationId xmlns:a16="http://schemas.microsoft.com/office/drawing/2014/main" id="{FD43141E-30EC-A24B-B3EE-85BE1C7AA9A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2297E7-1AF9-444E-9ED6-B3D005E5BA12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1" descr="Chart&#10;&#10;Description automatically generated">
            <a:extLst>
              <a:ext uri="{FF2B5EF4-FFF2-40B4-BE49-F238E27FC236}">
                <a16:creationId xmlns:a16="http://schemas.microsoft.com/office/drawing/2014/main" id="{E7B87116-AA2B-E647-9FB8-E4C48AC9A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6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67B464B0-CB5A-304C-879D-B70AABDE6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558F720-4EAC-CB49-B85D-244C2273C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437393"/>
              </p:ext>
            </p:extLst>
          </p:nvPr>
        </p:nvGraphicFramePr>
        <p:xfrm>
          <a:off x="1545042" y="1394297"/>
          <a:ext cx="9413304" cy="4327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22" name="Google Shape;64;p14">
            <a:extLst>
              <a:ext uri="{FF2B5EF4-FFF2-40B4-BE49-F238E27FC236}">
                <a16:creationId xmlns:a16="http://schemas.microsoft.com/office/drawing/2014/main" id="{5060545E-8F79-6547-B114-906761C4AAF2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23" name="Google Shape;65;p14">
              <a:extLst>
                <a:ext uri="{FF2B5EF4-FFF2-40B4-BE49-F238E27FC236}">
                  <a16:creationId xmlns:a16="http://schemas.microsoft.com/office/drawing/2014/main" id="{61C7018A-84AC-7643-B14C-0DA00EE9177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6;p14">
              <a:extLst>
                <a:ext uri="{FF2B5EF4-FFF2-40B4-BE49-F238E27FC236}">
                  <a16:creationId xmlns:a16="http://schemas.microsoft.com/office/drawing/2014/main" id="{E796234A-A4C2-174A-BCCF-AD47EA54B27C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7;p14">
              <a:extLst>
                <a:ext uri="{FF2B5EF4-FFF2-40B4-BE49-F238E27FC236}">
                  <a16:creationId xmlns:a16="http://schemas.microsoft.com/office/drawing/2014/main" id="{D0989B54-2E63-8943-8C34-95CFF805C0D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8;p14">
              <a:extLst>
                <a:ext uri="{FF2B5EF4-FFF2-40B4-BE49-F238E27FC236}">
                  <a16:creationId xmlns:a16="http://schemas.microsoft.com/office/drawing/2014/main" id="{2DE0BA98-6E75-E54D-AD77-1DB4894A00F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69;p14">
              <a:extLst>
                <a:ext uri="{FF2B5EF4-FFF2-40B4-BE49-F238E27FC236}">
                  <a16:creationId xmlns:a16="http://schemas.microsoft.com/office/drawing/2014/main" id="{19B40FD6-5517-A443-BB97-A07E3C8A031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70;p14">
              <a:extLst>
                <a:ext uri="{FF2B5EF4-FFF2-40B4-BE49-F238E27FC236}">
                  <a16:creationId xmlns:a16="http://schemas.microsoft.com/office/drawing/2014/main" id="{217609A0-9BAD-944A-AB0E-54FBC9D894D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30802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81E69D30-DCCF-4A24-9F63-AD1D8690C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925" y="177791"/>
            <a:ext cx="985855" cy="757121"/>
          </a:xfrm>
          <a:prstGeom prst="rect">
            <a:avLst/>
          </a:prstGeom>
        </p:spPr>
      </p:pic>
      <p:pic>
        <p:nvPicPr>
          <p:cNvPr id="13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D0367D15-F7D9-4EAD-A7D7-11C307FC9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14" r="-438" b="22957"/>
          <a:stretch/>
        </p:blipFill>
        <p:spPr>
          <a:xfrm>
            <a:off x="245220" y="177791"/>
            <a:ext cx="2730987" cy="804623"/>
          </a:xfrm>
          <a:prstGeom prst="rect">
            <a:avLst/>
          </a:prstGeom>
        </p:spPr>
      </p:pic>
      <p:grpSp>
        <p:nvGrpSpPr>
          <p:cNvPr id="15" name="Google Shape;64;p14">
            <a:extLst>
              <a:ext uri="{FF2B5EF4-FFF2-40B4-BE49-F238E27FC236}">
                <a16:creationId xmlns:a16="http://schemas.microsoft.com/office/drawing/2014/main" id="{3540E930-DAC6-614F-B1BE-95E10BCB5AC3}"/>
              </a:ext>
            </a:extLst>
          </p:cNvPr>
          <p:cNvGrpSpPr/>
          <p:nvPr/>
        </p:nvGrpSpPr>
        <p:grpSpPr>
          <a:xfrm>
            <a:off x="0" y="6716847"/>
            <a:ext cx="12192000" cy="141152"/>
            <a:chOff x="0" y="4840950"/>
            <a:chExt cx="9144000" cy="302550"/>
          </a:xfrm>
        </p:grpSpPr>
        <p:pic>
          <p:nvPicPr>
            <p:cNvPr id="16" name="Google Shape;65;p14">
              <a:extLst>
                <a:ext uri="{FF2B5EF4-FFF2-40B4-BE49-F238E27FC236}">
                  <a16:creationId xmlns:a16="http://schemas.microsoft.com/office/drawing/2014/main" id="{D334CA23-6568-704A-AC33-940B20397F9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6;p14">
              <a:extLst>
                <a:ext uri="{FF2B5EF4-FFF2-40B4-BE49-F238E27FC236}">
                  <a16:creationId xmlns:a16="http://schemas.microsoft.com/office/drawing/2014/main" id="{AA99CD93-E933-CA40-95BB-83A86AE1D3F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67;p14">
              <a:extLst>
                <a:ext uri="{FF2B5EF4-FFF2-40B4-BE49-F238E27FC236}">
                  <a16:creationId xmlns:a16="http://schemas.microsoft.com/office/drawing/2014/main" id="{8E7F7CAE-09AA-9B4A-8AC1-69214DB73B2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8;p14">
              <a:extLst>
                <a:ext uri="{FF2B5EF4-FFF2-40B4-BE49-F238E27FC236}">
                  <a16:creationId xmlns:a16="http://schemas.microsoft.com/office/drawing/2014/main" id="{1F931AF3-BD1B-E74B-9AA0-42F0867D6B8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9;p14">
              <a:extLst>
                <a:ext uri="{FF2B5EF4-FFF2-40B4-BE49-F238E27FC236}">
                  <a16:creationId xmlns:a16="http://schemas.microsoft.com/office/drawing/2014/main" id="{889400C2-8B45-E44F-B96E-B52F859253A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70;p14">
              <a:extLst>
                <a:ext uri="{FF2B5EF4-FFF2-40B4-BE49-F238E27FC236}">
                  <a16:creationId xmlns:a16="http://schemas.microsoft.com/office/drawing/2014/main" id="{87E1766E-C58E-6544-8D09-EF4934666EB6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2F84C5-412A-E646-92AC-07E79EB371FB}"/>
              </a:ext>
            </a:extLst>
          </p:cNvPr>
          <p:cNvSpPr txBox="1"/>
          <p:nvPr/>
        </p:nvSpPr>
        <p:spPr>
          <a:xfrm>
            <a:off x="847034" y="4990498"/>
            <a:ext cx="4822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Team: Data Dragon</a:t>
            </a:r>
          </a:p>
          <a:p>
            <a:r>
              <a:rPr lang="en-US" sz="1400">
                <a:solidFill>
                  <a:srgbClr val="C00000"/>
                </a:solidFill>
              </a:rPr>
              <a:t>An Ngo | Andrea Ngo | Justin Nguyen </a:t>
            </a:r>
          </a:p>
          <a:p>
            <a:r>
              <a:rPr lang="en-US" sz="1400" err="1">
                <a:solidFill>
                  <a:srgbClr val="C00000"/>
                </a:solidFill>
              </a:rPr>
              <a:t>Medhavi</a:t>
            </a:r>
            <a:r>
              <a:rPr lang="en-US" sz="1400">
                <a:solidFill>
                  <a:srgbClr val="C00000"/>
                </a:solidFill>
              </a:rPr>
              <a:t> Jain | Tram Le | Zion Taber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737E9-FD89-7A49-8842-3AB82ACA7977}"/>
              </a:ext>
            </a:extLst>
          </p:cNvPr>
          <p:cNvCxnSpPr>
            <a:cxnSpLocks/>
          </p:cNvCxnSpPr>
          <p:nvPr/>
        </p:nvCxnSpPr>
        <p:spPr>
          <a:xfrm>
            <a:off x="169356" y="1050559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B3A25BE-991B-974F-A8BC-976C86D66142}"/>
              </a:ext>
            </a:extLst>
          </p:cNvPr>
          <p:cNvSpPr txBox="1"/>
          <p:nvPr/>
        </p:nvSpPr>
        <p:spPr>
          <a:xfrm>
            <a:off x="847034" y="2683811"/>
            <a:ext cx="95393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Thank You!</a:t>
            </a:r>
            <a:endParaRPr lang="en-US" sz="6600" b="1"/>
          </a:p>
        </p:txBody>
      </p:sp>
    </p:spTree>
    <p:extLst>
      <p:ext uri="{BB962C8B-B14F-4D97-AF65-F5344CB8AC3E}">
        <p14:creationId xmlns:p14="http://schemas.microsoft.com/office/powerpoint/2010/main" val="155120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Citation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14E753D-AA71-4041-9299-0D7FEDA228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D8A58A3C-FE6E-7842-A3B7-317185D714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4">
            <a:extLst>
              <a:ext uri="{FF2B5EF4-FFF2-40B4-BE49-F238E27FC236}">
                <a16:creationId xmlns:a16="http://schemas.microsoft.com/office/drawing/2014/main" id="{D453CBC0-03A6-B04E-BA4C-71CFD5BD22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0;p14">
            <a:extLst>
              <a:ext uri="{FF2B5EF4-FFF2-40B4-BE49-F238E27FC236}">
                <a16:creationId xmlns:a16="http://schemas.microsoft.com/office/drawing/2014/main" id="{FD43141E-30EC-A24B-B3EE-85BE1C7AA9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6;p14">
            <a:extLst>
              <a:ext uri="{FF2B5EF4-FFF2-40B4-BE49-F238E27FC236}">
                <a16:creationId xmlns:a16="http://schemas.microsoft.com/office/drawing/2014/main" id="{AA7BA810-E2C6-9D42-9B50-94DE2DE37B3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E07DA2-2FE1-0549-AA2B-54AF29FDC4A0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1" descr="Chart&#10;&#10;Description automatically generated">
            <a:extLst>
              <a:ext uri="{FF2B5EF4-FFF2-40B4-BE49-F238E27FC236}">
                <a16:creationId xmlns:a16="http://schemas.microsoft.com/office/drawing/2014/main" id="{F1CFF516-69DB-E945-9737-D696B9456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6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8F313497-E063-F046-8D13-A102949F72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38998A-06DC-7642-85C9-40308F1EDEAE}"/>
              </a:ext>
            </a:extLst>
          </p:cNvPr>
          <p:cNvSpPr txBox="1"/>
          <p:nvPr/>
        </p:nvSpPr>
        <p:spPr>
          <a:xfrm>
            <a:off x="458142" y="805069"/>
            <a:ext cx="11603700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hlinkClick r:id="rId9"/>
              </a:rPr>
              <a:t>https://www.yahoo.com/now/10-industries-impacted-most-covid-110042511.html?guccounter=1</a:t>
            </a:r>
            <a:endParaRPr lang="en-US"/>
          </a:p>
          <a:p>
            <a:r>
              <a:rPr lang="en-US">
                <a:hlinkClick r:id="rId10"/>
              </a:rPr>
              <a:t>https://www.mckinsey.com/industries/retail/our-insights/why-retail-outperformers-are-pulling-ahead</a:t>
            </a:r>
            <a:endParaRPr lang="en-US"/>
          </a:p>
          <a:p>
            <a:r>
              <a:rPr lang="en-US">
                <a:ea typeface="+mn-lt"/>
                <a:cs typeface="+mn-lt"/>
                <a:hlinkClick r:id="rId11"/>
              </a:rPr>
              <a:t>https://www.statista.com/topics/6143/coronavirus-covid-19-impact-on-the-retail-landscape-in-the-us/#dossierKeyfigures</a:t>
            </a:r>
            <a:endParaRPr lang="en-US"/>
          </a:p>
          <a:p>
            <a:r>
              <a:rPr lang="en-US">
                <a:ea typeface="+mn-lt"/>
                <a:cs typeface="+mn-lt"/>
                <a:hlinkClick r:id="rId12"/>
              </a:rPr>
              <a:t>https://www2.deloitte.com/us/en/pages/consumer-business/articles/retail-recession.html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  <a:hlinkClick r:id="rId13"/>
              </a:rPr>
              <a:t>https://www.retailwire.com/discussion/nordstrom-aint-what-it-used-to-be-before-the-pandemic/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14"/>
              </a:rPr>
              <a:t>https://www.wsj.com/articles/coronavirus-changed-everything-except-t-j-maxx-11592818200</a:t>
            </a:r>
            <a:endParaRPr lang="en-US"/>
          </a:p>
          <a:p>
            <a:r>
              <a:rPr lang="en-US">
                <a:ea typeface="+mn-lt"/>
                <a:cs typeface="+mn-lt"/>
                <a:hlinkClick r:id="rId15"/>
              </a:rPr>
              <a:t>https://www.businessinsider.com/bath-and-body-works-sales-are-booming-amid-the-pandemic-2020-8</a:t>
            </a:r>
            <a:endParaRPr lang="en-US"/>
          </a:p>
          <a:p>
            <a:r>
              <a:rPr lang="en-US">
                <a:ea typeface="+mn-lt"/>
                <a:cs typeface="+mn-lt"/>
                <a:hlinkClick r:id="rId16"/>
              </a:rPr>
              <a:t>https://www.wsj.com/articles/gap-ceo-predicts-peacocking-effect-as-people-emerge-from-covid-19-pandemic-11614892544</a:t>
            </a:r>
            <a:endParaRPr lang="en-US"/>
          </a:p>
          <a:p>
            <a:r>
              <a:rPr lang="en-US">
                <a:cs typeface="Calibri"/>
                <a:hlinkClick r:id="rId17"/>
              </a:rPr>
              <a:t>https://www.mckinsey.com/industries/retail/our-insights/adapting-to-the-next-normal-in-retail-the-customer-experience-imperative</a:t>
            </a:r>
            <a:endParaRPr lang="en-US">
              <a:cs typeface="Calibri"/>
            </a:endParaRPr>
          </a:p>
          <a:p>
            <a:r>
              <a:rPr lang="en-US">
                <a:cs typeface="Calibri"/>
                <a:hlinkClick r:id="rId18"/>
              </a:rPr>
              <a:t>https://www.swissre.com/institute/research/topics-and-risk-dialogues/health-and-longevity/covid-19-and-consumer-behaviour.html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19"/>
              </a:rPr>
              <a:t>https://www.bizjournals.com/twincities/news/2021/02/01/christopher-banks-agrees-to-sale-for-246-million.html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91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81E69D30-DCCF-4A24-9F63-AD1D8690C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3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D0367D15-F7D9-4EAD-A7D7-11C307FC9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pic>
        <p:nvPicPr>
          <p:cNvPr id="12" name="Google Shape;54;p13">
            <a:extLst>
              <a:ext uri="{FF2B5EF4-FFF2-40B4-BE49-F238E27FC236}">
                <a16:creationId xmlns:a16="http://schemas.microsoft.com/office/drawing/2014/main" id="{829AFAF0-9AE9-7947-80C0-E3B223386C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Agenda</a:t>
            </a:r>
            <a:endParaRPr lang="en-US"/>
          </a:p>
        </p:txBody>
      </p:sp>
      <p:grpSp>
        <p:nvGrpSpPr>
          <p:cNvPr id="16" name="Google Shape;64;p14">
            <a:extLst>
              <a:ext uri="{FF2B5EF4-FFF2-40B4-BE49-F238E27FC236}">
                <a16:creationId xmlns:a16="http://schemas.microsoft.com/office/drawing/2014/main" id="{68DC0C98-FA85-824A-A031-C4CF66312D43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17" name="Google Shape;65;p14">
              <a:extLst>
                <a:ext uri="{FF2B5EF4-FFF2-40B4-BE49-F238E27FC236}">
                  <a16:creationId xmlns:a16="http://schemas.microsoft.com/office/drawing/2014/main" id="{79FBCCC4-1221-E047-96FF-4DCB74A2E54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66;p14">
              <a:extLst>
                <a:ext uri="{FF2B5EF4-FFF2-40B4-BE49-F238E27FC236}">
                  <a16:creationId xmlns:a16="http://schemas.microsoft.com/office/drawing/2014/main" id="{C3BEFB2A-EDD1-D942-9622-769985B2E43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7;p14">
              <a:extLst>
                <a:ext uri="{FF2B5EF4-FFF2-40B4-BE49-F238E27FC236}">
                  <a16:creationId xmlns:a16="http://schemas.microsoft.com/office/drawing/2014/main" id="{FCB44A0B-E678-AF48-8695-DB771BA85A0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8;p14">
              <a:extLst>
                <a:ext uri="{FF2B5EF4-FFF2-40B4-BE49-F238E27FC236}">
                  <a16:creationId xmlns:a16="http://schemas.microsoft.com/office/drawing/2014/main" id="{047150FD-B0E8-8E44-9958-1A6209328B7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69;p14">
              <a:extLst>
                <a:ext uri="{FF2B5EF4-FFF2-40B4-BE49-F238E27FC236}">
                  <a16:creationId xmlns:a16="http://schemas.microsoft.com/office/drawing/2014/main" id="{FBEB3805-B446-2E4E-83EA-0BDEEE461BFF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70;p14">
              <a:extLst>
                <a:ext uri="{FF2B5EF4-FFF2-40B4-BE49-F238E27FC236}">
                  <a16:creationId xmlns:a16="http://schemas.microsoft.com/office/drawing/2014/main" id="{B9E10540-1942-5E48-9DC2-C306E5ADF5FF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C83546-3FC0-1141-833B-E71044D6A8AB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0CBAE53-D9A8-1D4A-8A12-890E6B414343}"/>
              </a:ext>
            </a:extLst>
          </p:cNvPr>
          <p:cNvSpPr txBox="1"/>
          <p:nvPr/>
        </p:nvSpPr>
        <p:spPr>
          <a:xfrm>
            <a:off x="812667" y="1557812"/>
            <a:ext cx="4616407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I. EXECUTIVE SUMMARY &amp; DATA</a:t>
            </a:r>
            <a:r>
              <a:rPr lang="en-US" b="1">
                <a:cs typeface="Calibri"/>
              </a:rPr>
              <a:t> OVERVIEW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II. DATA EXPLORATION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III. DATA ANALYSIS</a:t>
            </a:r>
          </a:p>
          <a:p>
            <a:pPr marL="800100" lvl="1" indent="-342900">
              <a:buAutoNum type="arabicPeriod"/>
            </a:pPr>
            <a:endParaRPr lang="en-US">
              <a:cs typeface="Calibri"/>
            </a:endParaRPr>
          </a:p>
          <a:p>
            <a:pPr marL="800100" lvl="1" indent="-342900">
              <a:buAutoNum type="arabicPeriod"/>
            </a:pPr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IV. CASE STUDY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V. RESULTS &amp; RECOMMENDATION</a:t>
            </a:r>
          </a:p>
          <a:p>
            <a:endParaRPr lang="en-US"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D6399-3E29-4E4B-825E-E6B75B698A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1664" y="1329870"/>
            <a:ext cx="6535224" cy="43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54;p13">
            <a:extLst>
              <a:ext uri="{FF2B5EF4-FFF2-40B4-BE49-F238E27FC236}">
                <a16:creationId xmlns:a16="http://schemas.microsoft.com/office/drawing/2014/main" id="{829AFAF0-9AE9-7947-80C0-E3B223386C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11F8D6-6703-CE4E-9A1A-F10623320531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11" descr="Chart&#10;&#10;Description automatically generated">
            <a:extLst>
              <a:ext uri="{FF2B5EF4-FFF2-40B4-BE49-F238E27FC236}">
                <a16:creationId xmlns:a16="http://schemas.microsoft.com/office/drawing/2014/main" id="{3FE1B207-07EF-9343-95D3-6F0F26D4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29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5D418A50-330A-4B48-AB73-CC51D74F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454E9F-B710-0F45-9744-11806BEED5A3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Executive Summary</a:t>
            </a:r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B08475F6-1CC9-41F3-B746-01C633C53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28" y="873624"/>
            <a:ext cx="10615683" cy="3831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270B8-FDD0-40AA-8AB2-6B16C49A1614}"/>
              </a:ext>
            </a:extLst>
          </p:cNvPr>
          <p:cNvSpPr txBox="1"/>
          <p:nvPr/>
        </p:nvSpPr>
        <p:spPr>
          <a:xfrm>
            <a:off x="868128" y="4845039"/>
            <a:ext cx="1064910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It would be hard to overstate the ever-evolving effects of the COVID-19 pandemic on the retail industry.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Lockdown orders, supply chain issues, an accelerated push towards e-commerce, and consumers hoarding were just a few of the hurdle's retailers have had to face. Despite of these challenges, individual companies within the retail industry were able to perform well and even thrive during the pandemic.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We set out to determine what factors separated the high performers from those that struggled. </a:t>
            </a:r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grpSp>
        <p:nvGrpSpPr>
          <p:cNvPr id="17" name="Google Shape;64;p14">
            <a:extLst>
              <a:ext uri="{FF2B5EF4-FFF2-40B4-BE49-F238E27FC236}">
                <a16:creationId xmlns:a16="http://schemas.microsoft.com/office/drawing/2014/main" id="{E42BBB57-6BFB-DA4B-B1A6-F498C773E5E4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18" name="Google Shape;65;p14">
              <a:extLst>
                <a:ext uri="{FF2B5EF4-FFF2-40B4-BE49-F238E27FC236}">
                  <a16:creationId xmlns:a16="http://schemas.microsoft.com/office/drawing/2014/main" id="{47AE6E86-88EB-5746-B168-A85613342D9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66;p14">
              <a:extLst>
                <a:ext uri="{FF2B5EF4-FFF2-40B4-BE49-F238E27FC236}">
                  <a16:creationId xmlns:a16="http://schemas.microsoft.com/office/drawing/2014/main" id="{0B8614B6-8227-3A4D-8C9D-E0BB022593F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7;p14">
              <a:extLst>
                <a:ext uri="{FF2B5EF4-FFF2-40B4-BE49-F238E27FC236}">
                  <a16:creationId xmlns:a16="http://schemas.microsoft.com/office/drawing/2014/main" id="{6DC64C0E-7784-1C40-9F2A-FCFF314B0FE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68;p14">
              <a:extLst>
                <a:ext uri="{FF2B5EF4-FFF2-40B4-BE49-F238E27FC236}">
                  <a16:creationId xmlns:a16="http://schemas.microsoft.com/office/drawing/2014/main" id="{B0456867-F160-0942-917F-A2017E310194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69;p14">
              <a:extLst>
                <a:ext uri="{FF2B5EF4-FFF2-40B4-BE49-F238E27FC236}">
                  <a16:creationId xmlns:a16="http://schemas.microsoft.com/office/drawing/2014/main" id="{5DE81FAA-035E-A54A-A13A-C004B2C504ED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70;p14">
              <a:extLst>
                <a:ext uri="{FF2B5EF4-FFF2-40B4-BE49-F238E27FC236}">
                  <a16:creationId xmlns:a16="http://schemas.microsoft.com/office/drawing/2014/main" id="{3A1E25E9-1E26-774D-84A4-336E45479359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1020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69969E5-C1D5-4EAD-A3A4-E4DE4E25B43E}"/>
              </a:ext>
            </a:extLst>
          </p:cNvPr>
          <p:cNvSpPr/>
          <p:nvPr/>
        </p:nvSpPr>
        <p:spPr>
          <a:xfrm>
            <a:off x="831455" y="1045594"/>
            <a:ext cx="912175" cy="912175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oogle Shape;54;p13">
            <a:extLst>
              <a:ext uri="{FF2B5EF4-FFF2-40B4-BE49-F238E27FC236}">
                <a16:creationId xmlns:a16="http://schemas.microsoft.com/office/drawing/2014/main" id="{829AFAF0-9AE9-7947-80C0-E3B223386C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Executive Summary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7B9ED8-AB7F-48C9-99F2-E0C2699FED38}"/>
              </a:ext>
            </a:extLst>
          </p:cNvPr>
          <p:cNvSpPr txBox="1"/>
          <p:nvPr/>
        </p:nvSpPr>
        <p:spPr>
          <a:xfrm>
            <a:off x="1865510" y="13148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Offline retail was declining</a:t>
            </a:r>
          </a:p>
        </p:txBody>
      </p:sp>
      <p:pic>
        <p:nvPicPr>
          <p:cNvPr id="3" name="Graphic 3" descr="Store with solid fill">
            <a:extLst>
              <a:ext uri="{FF2B5EF4-FFF2-40B4-BE49-F238E27FC236}">
                <a16:creationId xmlns:a16="http://schemas.microsoft.com/office/drawing/2014/main" id="{D4ACC71E-4D70-42FD-BA84-4F4C76C06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648" y="1120201"/>
            <a:ext cx="769788" cy="7586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EF5DF76-4DDD-4BFE-87B1-D988C60B8768}"/>
              </a:ext>
            </a:extLst>
          </p:cNvPr>
          <p:cNvSpPr/>
          <p:nvPr/>
        </p:nvSpPr>
        <p:spPr>
          <a:xfrm>
            <a:off x="835279" y="2990571"/>
            <a:ext cx="912175" cy="91217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6" descr="Shopping cart with solid fill">
            <a:extLst>
              <a:ext uri="{FF2B5EF4-FFF2-40B4-BE49-F238E27FC236}">
                <a16:creationId xmlns:a16="http://schemas.microsoft.com/office/drawing/2014/main" id="{CB144E28-DDFC-4086-9F96-575EEF0B8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558" y="3088603"/>
            <a:ext cx="719730" cy="7141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49B605-2416-4081-B2FF-F43A0345B5A2}"/>
              </a:ext>
            </a:extLst>
          </p:cNvPr>
          <p:cNvSpPr txBox="1"/>
          <p:nvPr/>
        </p:nvSpPr>
        <p:spPr>
          <a:xfrm>
            <a:off x="1865510" y="3261582"/>
            <a:ext cx="44340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Online traffic was not leading to conversion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04244-5EE4-4819-9DDA-06B6B219BFA1}"/>
              </a:ext>
            </a:extLst>
          </p:cNvPr>
          <p:cNvSpPr txBox="1"/>
          <p:nvPr/>
        </p:nvSpPr>
        <p:spPr>
          <a:xfrm>
            <a:off x="1860295" y="1687872"/>
            <a:ext cx="3968621" cy="9596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Stores had to shut down due to government health and safety measures</a:t>
            </a:r>
            <a:endParaRPr lang="en-US" sz="14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Stores closure further magnified the disappointing result of Q4 2019 revenue</a:t>
            </a:r>
            <a:endParaRPr lang="en-US" sz="140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84F3A-099C-4C3A-AA57-058D4D8760C1}"/>
              </a:ext>
            </a:extLst>
          </p:cNvPr>
          <p:cNvSpPr txBox="1"/>
          <p:nvPr/>
        </p:nvSpPr>
        <p:spPr>
          <a:xfrm>
            <a:off x="1865510" y="3634240"/>
            <a:ext cx="396862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People was at home, so they didn’t buy as much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Fulfillment of online order slows because of the impact of the pandemic (reduced staffing,</a:t>
            </a:r>
            <a:r>
              <a:rPr lang="en-US" sz="1400">
                <a:ea typeface="+mn-lt"/>
                <a:cs typeface="+mn-lt"/>
              </a:rPr>
              <a:t> physical distancing, warehouse closing, etc.) 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BBBC30-B2D2-0749-B17C-2CF94B325542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11" descr="Chart&#10;&#10;Description automatically generated">
            <a:extLst>
              <a:ext uri="{FF2B5EF4-FFF2-40B4-BE49-F238E27FC236}">
                <a16:creationId xmlns:a16="http://schemas.microsoft.com/office/drawing/2014/main" id="{D330CB1B-11C3-F442-A203-BABB553B3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29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2C40A3A5-4850-4A46-A554-7591B99505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pic>
        <p:nvPicPr>
          <p:cNvPr id="9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7B65FF7F-2CEF-4BCD-8FDA-C541316A1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7626" y="760329"/>
            <a:ext cx="4989880" cy="55517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656E5B-0E2F-5D49-B4A3-C9AE4B1381C9}"/>
              </a:ext>
            </a:extLst>
          </p:cNvPr>
          <p:cNvSpPr txBox="1"/>
          <p:nvPr/>
        </p:nvSpPr>
        <p:spPr>
          <a:xfrm>
            <a:off x="6251694" y="6351946"/>
            <a:ext cx="545747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Source: https://</a:t>
            </a:r>
            <a:r>
              <a:rPr lang="en-US" sz="900" err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www.mckinsey.com</a:t>
            </a:r>
            <a:r>
              <a:rPr lang="en-US" sz="90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/industries/retail/our-insights/why-retail-outperformers-are-pulling-ahead</a:t>
            </a:r>
          </a:p>
        </p:txBody>
      </p:sp>
      <p:grpSp>
        <p:nvGrpSpPr>
          <p:cNvPr id="31" name="Google Shape;64;p14">
            <a:extLst>
              <a:ext uri="{FF2B5EF4-FFF2-40B4-BE49-F238E27FC236}">
                <a16:creationId xmlns:a16="http://schemas.microsoft.com/office/drawing/2014/main" id="{83F5FB43-C632-A54E-93C5-9A9AF91ED838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32" name="Google Shape;65;p14">
              <a:extLst>
                <a:ext uri="{FF2B5EF4-FFF2-40B4-BE49-F238E27FC236}">
                  <a16:creationId xmlns:a16="http://schemas.microsoft.com/office/drawing/2014/main" id="{85E0D54C-D2C2-2F49-A311-7FDDC88F1F4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6;p14">
              <a:extLst>
                <a:ext uri="{FF2B5EF4-FFF2-40B4-BE49-F238E27FC236}">
                  <a16:creationId xmlns:a16="http://schemas.microsoft.com/office/drawing/2014/main" id="{4C82643E-AC60-8C42-86ED-2FCC8306B9B1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7;p14">
              <a:extLst>
                <a:ext uri="{FF2B5EF4-FFF2-40B4-BE49-F238E27FC236}">
                  <a16:creationId xmlns:a16="http://schemas.microsoft.com/office/drawing/2014/main" id="{B0C8C8AD-9950-4246-9F6C-D9A31EFD1A67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8;p14">
              <a:extLst>
                <a:ext uri="{FF2B5EF4-FFF2-40B4-BE49-F238E27FC236}">
                  <a16:creationId xmlns:a16="http://schemas.microsoft.com/office/drawing/2014/main" id="{6ABB7F14-415C-A44B-8373-B81641B6DE7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9;p14">
              <a:extLst>
                <a:ext uri="{FF2B5EF4-FFF2-40B4-BE49-F238E27FC236}">
                  <a16:creationId xmlns:a16="http://schemas.microsoft.com/office/drawing/2014/main" id="{C0A30E9D-743C-154B-ABA5-28C538DDFDAD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70;p14">
              <a:extLst>
                <a:ext uri="{FF2B5EF4-FFF2-40B4-BE49-F238E27FC236}">
                  <a16:creationId xmlns:a16="http://schemas.microsoft.com/office/drawing/2014/main" id="{26B63061-833A-CA41-8B32-005EAD9128BF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7076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81E69D30-DCCF-4A24-9F63-AD1D8690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3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D0367D15-F7D9-4EAD-A7D7-11C307FC9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pic>
        <p:nvPicPr>
          <p:cNvPr id="12" name="Google Shape;54;p13">
            <a:extLst>
              <a:ext uri="{FF2B5EF4-FFF2-40B4-BE49-F238E27FC236}">
                <a16:creationId xmlns:a16="http://schemas.microsoft.com/office/drawing/2014/main" id="{829AFAF0-9AE9-7947-80C0-E3B223386C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Data Overview</a:t>
            </a:r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C83546-3FC0-1141-833B-E71044D6A8AB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0CBAE53-D9A8-1D4A-8A12-890E6B414343}"/>
              </a:ext>
            </a:extLst>
          </p:cNvPr>
          <p:cNvSpPr txBox="1"/>
          <p:nvPr/>
        </p:nvSpPr>
        <p:spPr>
          <a:xfrm>
            <a:off x="1201358" y="708292"/>
            <a:ext cx="1071997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Tested for 36 Public companies from the </a:t>
            </a:r>
            <a:r>
              <a:rPr lang="en-US">
                <a:ea typeface="+mn-lt"/>
                <a:cs typeface="+mn-lt"/>
              </a:rPr>
              <a:t>Retail Sector that are Active (SIC – 56) in the United States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Extracted 17 variables including Ratios and elements from financial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Data Ranges from Quarter 2, 2019-Quarter 2,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Created a timeseries format for the data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BFCA44C6-A43D-4EA5-B55F-36C574607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780" y="2011880"/>
            <a:ext cx="10473827" cy="4383805"/>
          </a:xfrm>
          <a:prstGeom prst="rect">
            <a:avLst/>
          </a:prstGeom>
        </p:spPr>
      </p:pic>
      <p:grpSp>
        <p:nvGrpSpPr>
          <p:cNvPr id="32" name="Google Shape;64;p14">
            <a:extLst>
              <a:ext uri="{FF2B5EF4-FFF2-40B4-BE49-F238E27FC236}">
                <a16:creationId xmlns:a16="http://schemas.microsoft.com/office/drawing/2014/main" id="{10C50C61-005D-A34E-A8A6-152E4C9970F9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33" name="Google Shape;65;p14">
              <a:extLst>
                <a:ext uri="{FF2B5EF4-FFF2-40B4-BE49-F238E27FC236}">
                  <a16:creationId xmlns:a16="http://schemas.microsoft.com/office/drawing/2014/main" id="{130BCF26-D164-784A-B5A6-079E6CC622A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6;p14">
              <a:extLst>
                <a:ext uri="{FF2B5EF4-FFF2-40B4-BE49-F238E27FC236}">
                  <a16:creationId xmlns:a16="http://schemas.microsoft.com/office/drawing/2014/main" id="{9E4E8E89-CBE3-3640-B408-BEA77EA5637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7;p14">
              <a:extLst>
                <a:ext uri="{FF2B5EF4-FFF2-40B4-BE49-F238E27FC236}">
                  <a16:creationId xmlns:a16="http://schemas.microsoft.com/office/drawing/2014/main" id="{6838610F-A932-9644-81D9-B23CC3670B20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8;p14">
              <a:extLst>
                <a:ext uri="{FF2B5EF4-FFF2-40B4-BE49-F238E27FC236}">
                  <a16:creationId xmlns:a16="http://schemas.microsoft.com/office/drawing/2014/main" id="{DABADA77-5ED4-214A-9147-F26B76B8435A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69;p14">
              <a:extLst>
                <a:ext uri="{FF2B5EF4-FFF2-40B4-BE49-F238E27FC236}">
                  <a16:creationId xmlns:a16="http://schemas.microsoft.com/office/drawing/2014/main" id="{5D250C47-2CFE-8E4F-A952-B772553E5855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70;p14">
              <a:extLst>
                <a:ext uri="{FF2B5EF4-FFF2-40B4-BE49-F238E27FC236}">
                  <a16:creationId xmlns:a16="http://schemas.microsoft.com/office/drawing/2014/main" id="{17F5EB83-CC4F-0F4D-8733-E5548172328D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46951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Data Exploration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14E753D-AA71-4041-9299-0D7FEDA228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0773B6-8A4E-954E-8BE5-CB73BD7E722E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11" descr="Chart&#10;&#10;Description automatically generated">
            <a:extLst>
              <a:ext uri="{FF2B5EF4-FFF2-40B4-BE49-F238E27FC236}">
                <a16:creationId xmlns:a16="http://schemas.microsoft.com/office/drawing/2014/main" id="{DDFB7B18-A20A-7A45-8A9B-4508E4AE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0C39F6A0-538B-FD40-9AD4-D3281926F1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11DC269-4A9C-E246-845A-6F8DFF980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24" y="1144441"/>
            <a:ext cx="5744519" cy="4581357"/>
          </a:xfrm>
          <a:prstGeom prst="rect">
            <a:avLst/>
          </a:prstGeom>
        </p:spPr>
      </p:pic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AEE64948-61EF-444B-AC1B-58A3736E29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43" b="3054"/>
          <a:stretch/>
        </p:blipFill>
        <p:spPr bwMode="auto">
          <a:xfrm>
            <a:off x="6414495" y="711200"/>
            <a:ext cx="5488305" cy="543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1" name="Google Shape;64;p14">
            <a:extLst>
              <a:ext uri="{FF2B5EF4-FFF2-40B4-BE49-F238E27FC236}">
                <a16:creationId xmlns:a16="http://schemas.microsoft.com/office/drawing/2014/main" id="{3AF44BC4-7F98-0F42-AAD5-5B6CEA71A263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22" name="Google Shape;65;p14">
              <a:extLst>
                <a:ext uri="{FF2B5EF4-FFF2-40B4-BE49-F238E27FC236}">
                  <a16:creationId xmlns:a16="http://schemas.microsoft.com/office/drawing/2014/main" id="{04E165D8-F052-0945-AE73-2597AD4B2BB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6;p14">
              <a:extLst>
                <a:ext uri="{FF2B5EF4-FFF2-40B4-BE49-F238E27FC236}">
                  <a16:creationId xmlns:a16="http://schemas.microsoft.com/office/drawing/2014/main" id="{D13460E2-0D47-964F-ADA0-5A126C385EEF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7;p14">
              <a:extLst>
                <a:ext uri="{FF2B5EF4-FFF2-40B4-BE49-F238E27FC236}">
                  <a16:creationId xmlns:a16="http://schemas.microsoft.com/office/drawing/2014/main" id="{1B53316B-411F-FF49-920F-4B5999CE4C5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8;p14">
              <a:extLst>
                <a:ext uri="{FF2B5EF4-FFF2-40B4-BE49-F238E27FC236}">
                  <a16:creationId xmlns:a16="http://schemas.microsoft.com/office/drawing/2014/main" id="{0DC09CF3-03DE-1D4B-B0A8-CACD38AFEBA9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9;p14">
              <a:extLst>
                <a:ext uri="{FF2B5EF4-FFF2-40B4-BE49-F238E27FC236}">
                  <a16:creationId xmlns:a16="http://schemas.microsoft.com/office/drawing/2014/main" id="{F4AD4655-BF16-6648-873F-BECB907E5216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70;p14">
              <a:extLst>
                <a:ext uri="{FF2B5EF4-FFF2-40B4-BE49-F238E27FC236}">
                  <a16:creationId xmlns:a16="http://schemas.microsoft.com/office/drawing/2014/main" id="{53F465C2-A5FB-B14A-961B-5095A209A11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73377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Data Exploration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14E753D-AA71-4041-9299-0D7FEDA228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0773B6-8A4E-954E-8BE5-CB73BD7E722E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11" descr="Chart&#10;&#10;Description automatically generated">
            <a:extLst>
              <a:ext uri="{FF2B5EF4-FFF2-40B4-BE49-F238E27FC236}">
                <a16:creationId xmlns:a16="http://schemas.microsoft.com/office/drawing/2014/main" id="{DDFB7B18-A20A-7A45-8A9B-4508E4AE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0C39F6A0-538B-FD40-9AD4-D3281926F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grpSp>
        <p:nvGrpSpPr>
          <p:cNvPr id="19" name="Google Shape;64;p14">
            <a:extLst>
              <a:ext uri="{FF2B5EF4-FFF2-40B4-BE49-F238E27FC236}">
                <a16:creationId xmlns:a16="http://schemas.microsoft.com/office/drawing/2014/main" id="{A8B288F4-15EA-804D-A482-790D938F239A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21" name="Google Shape;65;p14">
              <a:extLst>
                <a:ext uri="{FF2B5EF4-FFF2-40B4-BE49-F238E27FC236}">
                  <a16:creationId xmlns:a16="http://schemas.microsoft.com/office/drawing/2014/main" id="{3A332760-9B7A-9F4E-8B26-A635F11A9C5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66;p14">
              <a:extLst>
                <a:ext uri="{FF2B5EF4-FFF2-40B4-BE49-F238E27FC236}">
                  <a16:creationId xmlns:a16="http://schemas.microsoft.com/office/drawing/2014/main" id="{D86BAC84-0F57-3141-9701-BEE9DEB6852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7;p14">
              <a:extLst>
                <a:ext uri="{FF2B5EF4-FFF2-40B4-BE49-F238E27FC236}">
                  <a16:creationId xmlns:a16="http://schemas.microsoft.com/office/drawing/2014/main" id="{5A064940-02DA-104F-8D32-39D5B8DDD55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8;p14">
              <a:extLst>
                <a:ext uri="{FF2B5EF4-FFF2-40B4-BE49-F238E27FC236}">
                  <a16:creationId xmlns:a16="http://schemas.microsoft.com/office/drawing/2014/main" id="{84EB7B16-350C-074D-9258-AA7BBBD6289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9;p14">
              <a:extLst>
                <a:ext uri="{FF2B5EF4-FFF2-40B4-BE49-F238E27FC236}">
                  <a16:creationId xmlns:a16="http://schemas.microsoft.com/office/drawing/2014/main" id="{9A69C09E-65DB-C544-8BC3-257266380639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0;p14">
              <a:extLst>
                <a:ext uri="{FF2B5EF4-FFF2-40B4-BE49-F238E27FC236}">
                  <a16:creationId xmlns:a16="http://schemas.microsoft.com/office/drawing/2014/main" id="{FE6D10DC-EFD2-E043-BAAE-89568C78C7C6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7FAE9543-3DB3-D049-B205-A1FF5908AB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28" y="937735"/>
            <a:ext cx="9426131" cy="55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Data Analysis - Hypothesis</a:t>
            </a:r>
            <a:endParaRPr lang="en-US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14E753D-AA71-4041-9299-0D7FEDA228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0773B6-8A4E-954E-8BE5-CB73BD7E722E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11" descr="Chart&#10;&#10;Description automatically generated">
            <a:extLst>
              <a:ext uri="{FF2B5EF4-FFF2-40B4-BE49-F238E27FC236}">
                <a16:creationId xmlns:a16="http://schemas.microsoft.com/office/drawing/2014/main" id="{DDFB7B18-A20A-7A45-8A9B-4508E4AE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0C39F6A0-538B-FD40-9AD4-D3281926F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grpSp>
        <p:nvGrpSpPr>
          <p:cNvPr id="19" name="Google Shape;64;p14">
            <a:extLst>
              <a:ext uri="{FF2B5EF4-FFF2-40B4-BE49-F238E27FC236}">
                <a16:creationId xmlns:a16="http://schemas.microsoft.com/office/drawing/2014/main" id="{A8B288F4-15EA-804D-A482-790D938F239A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21" name="Google Shape;65;p14">
              <a:extLst>
                <a:ext uri="{FF2B5EF4-FFF2-40B4-BE49-F238E27FC236}">
                  <a16:creationId xmlns:a16="http://schemas.microsoft.com/office/drawing/2014/main" id="{3A332760-9B7A-9F4E-8B26-A635F11A9C5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66;p14">
              <a:extLst>
                <a:ext uri="{FF2B5EF4-FFF2-40B4-BE49-F238E27FC236}">
                  <a16:creationId xmlns:a16="http://schemas.microsoft.com/office/drawing/2014/main" id="{D86BAC84-0F57-3141-9701-BEE9DEB6852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7;p14">
              <a:extLst>
                <a:ext uri="{FF2B5EF4-FFF2-40B4-BE49-F238E27FC236}">
                  <a16:creationId xmlns:a16="http://schemas.microsoft.com/office/drawing/2014/main" id="{5A064940-02DA-104F-8D32-39D5B8DDD55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8;p14">
              <a:extLst>
                <a:ext uri="{FF2B5EF4-FFF2-40B4-BE49-F238E27FC236}">
                  <a16:creationId xmlns:a16="http://schemas.microsoft.com/office/drawing/2014/main" id="{84EB7B16-350C-074D-9258-AA7BBBD6289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9;p14">
              <a:extLst>
                <a:ext uri="{FF2B5EF4-FFF2-40B4-BE49-F238E27FC236}">
                  <a16:creationId xmlns:a16="http://schemas.microsoft.com/office/drawing/2014/main" id="{9A69C09E-65DB-C544-8BC3-257266380639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0;p14">
              <a:extLst>
                <a:ext uri="{FF2B5EF4-FFF2-40B4-BE49-F238E27FC236}">
                  <a16:creationId xmlns:a16="http://schemas.microsoft.com/office/drawing/2014/main" id="{FE6D10DC-EFD2-E043-BAAE-89568C78C7C6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8BB899-0A8B-4905-B00B-D761E1F0ECF1}"/>
              </a:ext>
            </a:extLst>
          </p:cNvPr>
          <p:cNvSpPr txBox="1"/>
          <p:nvPr/>
        </p:nvSpPr>
        <p:spPr>
          <a:xfrm>
            <a:off x="1569076" y="3014099"/>
            <a:ext cx="9053848" cy="1015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cs typeface="Calibri"/>
              </a:rPr>
              <a:t>Null hypothesis: Companies that adapted</a:t>
            </a:r>
            <a:r>
              <a:rPr lang="en-US" sz="2000">
                <a:ea typeface="+mn-lt"/>
                <a:cs typeface="+mn-lt"/>
              </a:rPr>
              <a:t> to the movement of demand and were cost-efficient should</a:t>
            </a:r>
            <a:r>
              <a:rPr lang="en-US" sz="2000">
                <a:cs typeface="Calibri"/>
              </a:rPr>
              <a:t> have increasing sales and better inventory turnover performance, and therefore, positive consumer opinions, during post-Covid period.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2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754714-D449-4541-B1C2-2A14194CB472}"/>
              </a:ext>
            </a:extLst>
          </p:cNvPr>
          <p:cNvSpPr txBox="1"/>
          <p:nvPr/>
        </p:nvSpPr>
        <p:spPr>
          <a:xfrm>
            <a:off x="311389" y="143368"/>
            <a:ext cx="482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 Analysis – Linear Regression Model</a:t>
            </a:r>
            <a:endParaRPr lang="en-US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14E753D-AA71-4041-9299-0D7FEDA228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D8A58A3C-FE6E-7842-A3B7-317185D714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148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DDA12A-F3B7-D641-9BDE-8F89BCF3A03C}"/>
              </a:ext>
            </a:extLst>
          </p:cNvPr>
          <p:cNvCxnSpPr>
            <a:cxnSpLocks/>
          </p:cNvCxnSpPr>
          <p:nvPr/>
        </p:nvCxnSpPr>
        <p:spPr>
          <a:xfrm>
            <a:off x="311389" y="557531"/>
            <a:ext cx="11880611" cy="475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11" descr="Chart&#10;&#10;Description automatically generated">
            <a:extLst>
              <a:ext uri="{FF2B5EF4-FFF2-40B4-BE49-F238E27FC236}">
                <a16:creationId xmlns:a16="http://schemas.microsoft.com/office/drawing/2014/main" id="{A41D0088-D99E-1E4D-BC1B-85379674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935" y="44571"/>
            <a:ext cx="629907" cy="483759"/>
          </a:xfrm>
          <a:prstGeom prst="rect">
            <a:avLst/>
          </a:prstGeom>
        </p:spPr>
      </p:pic>
      <p:pic>
        <p:nvPicPr>
          <p:cNvPr id="12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C346ABD1-45B1-2B4C-8ABF-D56FBCD6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514" r="-438" b="22957"/>
          <a:stretch/>
        </p:blipFill>
        <p:spPr>
          <a:xfrm>
            <a:off x="9638846" y="59173"/>
            <a:ext cx="1641933" cy="483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D9D4A-6AFF-476A-B95F-7DBCAAEA828E}"/>
              </a:ext>
            </a:extLst>
          </p:cNvPr>
          <p:cNvSpPr txBox="1"/>
          <p:nvPr/>
        </p:nvSpPr>
        <p:spPr>
          <a:xfrm>
            <a:off x="4713817" y="575734"/>
            <a:ext cx="3611033" cy="464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</a:rPr>
              <a:t>Linear Regression Model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5354C-C465-4AEA-A191-A6F7143392D4}"/>
              </a:ext>
            </a:extLst>
          </p:cNvPr>
          <p:cNvSpPr txBox="1"/>
          <p:nvPr/>
        </p:nvSpPr>
        <p:spPr>
          <a:xfrm>
            <a:off x="5997078" y="862980"/>
            <a:ext cx="6002867" cy="3799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Inventory Turnover Ratio </a:t>
            </a:r>
            <a:r>
              <a:rPr lang="en-US"/>
              <a:t>as the predictor to Operating Income</a:t>
            </a:r>
            <a:endParaRPr lang="en-U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18BC7-0047-493E-BE33-77234ECD2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163" y="1408278"/>
            <a:ext cx="5216751" cy="3214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C470D7-88D0-4467-B206-AB94E82ADC4E}"/>
              </a:ext>
            </a:extLst>
          </p:cNvPr>
          <p:cNvSpPr txBox="1"/>
          <p:nvPr/>
        </p:nvSpPr>
        <p:spPr>
          <a:xfrm>
            <a:off x="1028782" y="861483"/>
            <a:ext cx="453178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Omit Sales because it is a one-to-one predictor</a:t>
            </a:r>
            <a:r>
              <a:rPr lang="en-US">
                <a:cs typeface="Calibri"/>
              </a:rPr>
              <a:t>​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1BDDBD-6C04-48B9-B348-832CA37F4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93" y="1446503"/>
            <a:ext cx="5261748" cy="32517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0FFA8E-DA1A-4A3C-B0A1-10D6D7567CDB}"/>
              </a:ext>
            </a:extLst>
          </p:cNvPr>
          <p:cNvSpPr txBox="1"/>
          <p:nvPr/>
        </p:nvSpPr>
        <p:spPr>
          <a:xfrm>
            <a:off x="702733" y="4999566"/>
            <a:ext cx="1104053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High p-value indicates that there is not enough evidence that faster inventory turnover positively affects operating income.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Low Adjusted R-squared means high variability, showing that there are additional factors that affected the operating income of the </a:t>
            </a:r>
          </a:p>
        </p:txBody>
      </p:sp>
      <p:grpSp>
        <p:nvGrpSpPr>
          <p:cNvPr id="22" name="Google Shape;64;p14">
            <a:extLst>
              <a:ext uri="{FF2B5EF4-FFF2-40B4-BE49-F238E27FC236}">
                <a16:creationId xmlns:a16="http://schemas.microsoft.com/office/drawing/2014/main" id="{C1BE77FA-5015-3540-BCDC-BDECB20CB82F}"/>
              </a:ext>
            </a:extLst>
          </p:cNvPr>
          <p:cNvGrpSpPr/>
          <p:nvPr/>
        </p:nvGrpSpPr>
        <p:grpSpPr>
          <a:xfrm rot="5400000">
            <a:off x="-3270505" y="3284758"/>
            <a:ext cx="6866646" cy="297132"/>
            <a:chOff x="0" y="4840950"/>
            <a:chExt cx="9144000" cy="302550"/>
          </a:xfrm>
        </p:grpSpPr>
        <p:pic>
          <p:nvPicPr>
            <p:cNvPr id="23" name="Google Shape;65;p14">
              <a:extLst>
                <a:ext uri="{FF2B5EF4-FFF2-40B4-BE49-F238E27FC236}">
                  <a16:creationId xmlns:a16="http://schemas.microsoft.com/office/drawing/2014/main" id="{91AC8752-8A4E-844C-AA47-99640D5A2EBB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24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6;p14">
              <a:extLst>
                <a:ext uri="{FF2B5EF4-FFF2-40B4-BE49-F238E27FC236}">
                  <a16:creationId xmlns:a16="http://schemas.microsoft.com/office/drawing/2014/main" id="{D5523505-DC36-1442-ABB8-4FA10B99EC25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7;p14">
              <a:extLst>
                <a:ext uri="{FF2B5EF4-FFF2-40B4-BE49-F238E27FC236}">
                  <a16:creationId xmlns:a16="http://schemas.microsoft.com/office/drawing/2014/main" id="{5C569F0E-E3D4-B54A-B1F6-CEFEC04361F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48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8;p14">
              <a:extLst>
                <a:ext uri="{FF2B5EF4-FFF2-40B4-BE49-F238E27FC236}">
                  <a16:creationId xmlns:a16="http://schemas.microsoft.com/office/drawing/2014/main" id="{D844E4D8-FF38-7E49-9A98-2A404268A55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69;p14">
              <a:extLst>
                <a:ext uri="{FF2B5EF4-FFF2-40B4-BE49-F238E27FC236}">
                  <a16:creationId xmlns:a16="http://schemas.microsoft.com/office/drawing/2014/main" id="{B385CDF2-E943-DE4C-8E8A-3630573BA2B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096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70;p14">
              <a:extLst>
                <a:ext uri="{FF2B5EF4-FFF2-40B4-BE49-F238E27FC236}">
                  <a16:creationId xmlns:a16="http://schemas.microsoft.com/office/drawing/2014/main" id="{00271E68-77A9-F247-9C42-A718DB81C0D3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20000" y="4840950"/>
              <a:ext cx="1524000" cy="302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3342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B7369045B5B94781036286C5C1975C" ma:contentTypeVersion="4" ma:contentTypeDescription="Create a new document." ma:contentTypeScope="" ma:versionID="13a3c933c9b30083793729864479bed7">
  <xsd:schema xmlns:xsd="http://www.w3.org/2001/XMLSchema" xmlns:xs="http://www.w3.org/2001/XMLSchema" xmlns:p="http://schemas.microsoft.com/office/2006/metadata/properties" xmlns:ns2="cb11be2f-c0f1-4e08-8607-06c93e9c174a" targetNamespace="http://schemas.microsoft.com/office/2006/metadata/properties" ma:root="true" ma:fieldsID="e2496254c69e77a547b4f937c7d64621" ns2:_="">
    <xsd:import namespace="cb11be2f-c0f1-4e08-8607-06c93e9c1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11be2f-c0f1-4e08-8607-06c93e9c17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93D559-5D54-4B34-8D27-2413ECAD36C2}">
  <ds:schemaRefs>
    <ds:schemaRef ds:uri="cb11be2f-c0f1-4e08-8607-06c93e9c174a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109E39-945B-405A-B3D6-CF31C81299B0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5E85D24-EBBB-49E5-AC56-B462174005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2021-11-05T14:16:30Z</dcterms:created>
  <dcterms:modified xsi:type="dcterms:W3CDTF">2021-11-05T19:59:34Z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0x01010085B7369045B5B94781036286C5C1975C</vt:lpwstr>
  </property>
</Properties>
</file>